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5"/>
    <p:sldMasterId id="214748367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y="5143500" cx="9144000"/>
  <p:notesSz cx="6858000" cy="9144000"/>
  <p:embeddedFontLst>
    <p:embeddedFont>
      <p:font typeface="Shadows Into Light"/>
      <p:regular r:id="rId31"/>
    </p:embeddedFont>
    <p:embeddedFont>
      <p:font typeface="Caveat Brush"/>
      <p:regular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D48A3F5-46A9-4A80-BFA5-2333775A2C27}">
  <a:tblStyle styleId="{5D48A3F5-46A9-4A80-BFA5-2333775A2C27}"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ShadowsIntoLight-regular.fntdata"/><Relationship Id="rId30" Type="http://schemas.openxmlformats.org/officeDocument/2006/relationships/slide" Target="slides/slide23.xml"/><Relationship Id="rId11" Type="http://schemas.openxmlformats.org/officeDocument/2006/relationships/slide" Target="slides/slide4.xml"/><Relationship Id="rId10" Type="http://schemas.openxmlformats.org/officeDocument/2006/relationships/slide" Target="slides/slide3.xml"/><Relationship Id="rId32" Type="http://schemas.openxmlformats.org/officeDocument/2006/relationships/font" Target="fonts/CaveatBrush-regular.fntdata"/><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7b0ad566b7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27b0ad566b7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39c13ae204c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39c13ae204c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39c13ae204c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39c13ae204c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39c13ae204c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39c13ae204c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39c13ae204c_0_3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39c13ae204c_0_3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39c13ae204c_0_3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39c13ae204c_0_3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39c13ae204c_0_3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39c13ae204c_0_3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39c13ae204c_0_3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39c13ae204c_0_3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ea7bb58c8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ea7bb58c8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ea7bb58c81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ea7bb58c81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ea7bb58c81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ea7bb58c81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3a18bbc710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3a18bbc710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ea7bb58c81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ea7bb58c81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7b0ad566b7_2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27b0ad566b7_2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7b0ad566b7_2_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27b0ad566b7_2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eefb28248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eefb28248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39c13ae204c_0_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39c13ae204c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39c13ae204c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39c13ae204c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39c13ae204c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39c13ae204c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39c13ae204c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39c13ae204c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39c13ae204c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39c13ae204c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39c13ae204c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39c13ae204c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39c13ae204c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39c13ae204c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3" name="Google Shape;13;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8" name="Google Shape;48;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8" name="Shape 58"/>
        <p:cNvGrpSpPr/>
        <p:nvPr/>
      </p:nvGrpSpPr>
      <p:grpSpPr>
        <a:xfrm>
          <a:off x="0" y="0"/>
          <a:ext cx="0" cy="0"/>
          <a:chOff x="0" y="0"/>
          <a:chExt cx="0" cy="0"/>
        </a:xfrm>
      </p:grpSpPr>
      <p:sp>
        <p:nvSpPr>
          <p:cNvPr id="59" name="Google Shape;59;p1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60" name="Google Shape;60;p1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61" name="Google Shape;61;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2" name="Shape 62"/>
        <p:cNvGrpSpPr/>
        <p:nvPr/>
      </p:nvGrpSpPr>
      <p:grpSpPr>
        <a:xfrm>
          <a:off x="0" y="0"/>
          <a:ext cx="0" cy="0"/>
          <a:chOff x="0" y="0"/>
          <a:chExt cx="0" cy="0"/>
        </a:xfrm>
      </p:grpSpPr>
      <p:sp>
        <p:nvSpPr>
          <p:cNvPr id="63" name="Google Shape;63;p15"/>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64" name="Google Shape;64;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5" name="Shape 65"/>
        <p:cNvGrpSpPr/>
        <p:nvPr/>
      </p:nvGrpSpPr>
      <p:grpSpPr>
        <a:xfrm>
          <a:off x="0" y="0"/>
          <a:ext cx="0" cy="0"/>
          <a:chOff x="0" y="0"/>
          <a:chExt cx="0" cy="0"/>
        </a:xfrm>
      </p:grpSpPr>
      <p:sp>
        <p:nvSpPr>
          <p:cNvPr id="66" name="Google Shape;66;p1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7" name="Google Shape;67;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8" name="Google Shape;68;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9" name="Shape 69"/>
        <p:cNvGrpSpPr/>
        <p:nvPr/>
      </p:nvGrpSpPr>
      <p:grpSpPr>
        <a:xfrm>
          <a:off x="0" y="0"/>
          <a:ext cx="0" cy="0"/>
          <a:chOff x="0" y="0"/>
          <a:chExt cx="0" cy="0"/>
        </a:xfrm>
      </p:grpSpPr>
      <p:sp>
        <p:nvSpPr>
          <p:cNvPr id="70" name="Google Shape;70;p1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1" name="Google Shape;71;p1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72" name="Google Shape;72;p1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73" name="Google Shape;73;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4" name="Shape 74"/>
        <p:cNvGrpSpPr/>
        <p:nvPr/>
      </p:nvGrpSpPr>
      <p:grpSpPr>
        <a:xfrm>
          <a:off x="0" y="0"/>
          <a:ext cx="0" cy="0"/>
          <a:chOff x="0" y="0"/>
          <a:chExt cx="0" cy="0"/>
        </a:xfrm>
      </p:grpSpPr>
      <p:sp>
        <p:nvSpPr>
          <p:cNvPr id="75" name="Google Shape;75;p1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6" name="Google Shape;76;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7" name="Shape 77"/>
        <p:cNvGrpSpPr/>
        <p:nvPr/>
      </p:nvGrpSpPr>
      <p:grpSpPr>
        <a:xfrm>
          <a:off x="0" y="0"/>
          <a:ext cx="0" cy="0"/>
          <a:chOff x="0" y="0"/>
          <a:chExt cx="0" cy="0"/>
        </a:xfrm>
      </p:grpSpPr>
      <p:sp>
        <p:nvSpPr>
          <p:cNvPr id="78" name="Google Shape;78;p19"/>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79" name="Google Shape;79;p19"/>
          <p:cNvSpPr txBox="1"/>
          <p:nvPr>
            <p:ph idx="1" type="body"/>
          </p:nvPr>
        </p:nvSpPr>
        <p:spPr>
          <a:xfrm>
            <a:off x="311700" y="1389600"/>
            <a:ext cx="49782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80" name="Google Shape;80;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1" name="Shape 81"/>
        <p:cNvGrpSpPr/>
        <p:nvPr/>
      </p:nvGrpSpPr>
      <p:grpSpPr>
        <a:xfrm>
          <a:off x="0" y="0"/>
          <a:ext cx="0" cy="0"/>
          <a:chOff x="0" y="0"/>
          <a:chExt cx="0" cy="0"/>
        </a:xfrm>
      </p:grpSpPr>
      <p:sp>
        <p:nvSpPr>
          <p:cNvPr id="82" name="Google Shape;82;p20"/>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83" name="Google Shape;83;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4" name="Shape 84"/>
        <p:cNvGrpSpPr/>
        <p:nvPr/>
      </p:nvGrpSpPr>
      <p:grpSpPr>
        <a:xfrm>
          <a:off x="0" y="0"/>
          <a:ext cx="0" cy="0"/>
          <a:chOff x="0" y="0"/>
          <a:chExt cx="0" cy="0"/>
        </a:xfrm>
      </p:grpSpPr>
      <p:sp>
        <p:nvSpPr>
          <p:cNvPr id="85" name="Google Shape;85;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21"/>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87" name="Google Shape;87;p21"/>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8" name="Google Shape;88;p21"/>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89" name="Google Shape;89;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0" name="Shape 90"/>
        <p:cNvGrpSpPr/>
        <p:nvPr/>
      </p:nvGrpSpPr>
      <p:grpSpPr>
        <a:xfrm>
          <a:off x="0" y="0"/>
          <a:ext cx="0" cy="0"/>
          <a:chOff x="0" y="0"/>
          <a:chExt cx="0" cy="0"/>
        </a:xfrm>
      </p:grpSpPr>
      <p:sp>
        <p:nvSpPr>
          <p:cNvPr id="91" name="Google Shape;91;p22"/>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92" name="Google Shape;92;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3" name="Shape 93"/>
        <p:cNvGrpSpPr/>
        <p:nvPr/>
      </p:nvGrpSpPr>
      <p:grpSpPr>
        <a:xfrm>
          <a:off x="0" y="0"/>
          <a:ext cx="0" cy="0"/>
          <a:chOff x="0" y="0"/>
          <a:chExt cx="0" cy="0"/>
        </a:xfrm>
      </p:grpSpPr>
      <p:sp>
        <p:nvSpPr>
          <p:cNvPr id="94" name="Google Shape;94;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5" name="Google Shape;95;p23"/>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96" name="Google Shape;96;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7" name="Shape 97"/>
        <p:cNvGrpSpPr/>
        <p:nvPr/>
      </p:nvGrpSpPr>
      <p:grpSpPr>
        <a:xfrm>
          <a:off x="0" y="0"/>
          <a:ext cx="0" cy="0"/>
          <a:chOff x="0" y="0"/>
          <a:chExt cx="0" cy="0"/>
        </a:xfrm>
      </p:grpSpPr>
      <p:sp>
        <p:nvSpPr>
          <p:cNvPr id="98" name="Google Shape;98;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0" name="Google Shape;20;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1" name="Google Shape;21;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4" name="Google Shape;24;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5" name="Google Shape;25;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 name="Google Shape;26;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 name="Google Shape;29;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2" name="Google Shape;32;p7"/>
          <p:cNvSpPr txBox="1"/>
          <p:nvPr>
            <p:ph idx="1" type="body"/>
          </p:nvPr>
        </p:nvSpPr>
        <p:spPr>
          <a:xfrm>
            <a:off x="311700" y="1389600"/>
            <a:ext cx="49782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3" name="Google Shape;33;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 name="Shape 34"/>
        <p:cNvGrpSpPr/>
        <p:nvPr/>
      </p:nvGrpSpPr>
      <p:grpSpPr>
        <a:xfrm>
          <a:off x="0" y="0"/>
          <a:ext cx="0" cy="0"/>
          <a:chOff x="0" y="0"/>
          <a:chExt cx="0" cy="0"/>
        </a:xfrm>
      </p:grpSpPr>
      <p:sp>
        <p:nvSpPr>
          <p:cNvPr id="35" name="Google Shape;35;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6" name="Google Shape;36;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0" name="Google Shape;40;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1" name="Google Shape;41;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theme" Target="../theme/theme3.xml"/><Relationship Id="rId12" Type="http://schemas.openxmlformats.org/officeDocument/2006/relationships/slideLayout" Target="../slideLayouts/slideLayout22.xml"/><Relationship Id="rId1" Type="http://schemas.openxmlformats.org/officeDocument/2006/relationships/image" Target="../media/image1.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Caveat Brush"/>
              <a:buNone/>
              <a:defRPr sz="2800">
                <a:solidFill>
                  <a:schemeClr val="lt1"/>
                </a:solidFill>
                <a:latin typeface="Caveat Brush"/>
                <a:ea typeface="Caveat Brush"/>
                <a:cs typeface="Caveat Brush"/>
                <a:sym typeface="Caveat Brush"/>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1"/>
              </a:buClr>
              <a:buSzPts val="1800"/>
              <a:buFont typeface="Shadows Into Light"/>
              <a:buChar char="●"/>
              <a:defRPr sz="1800">
                <a:solidFill>
                  <a:schemeClr val="lt1"/>
                </a:solidFill>
                <a:latin typeface="Shadows Into Light"/>
                <a:ea typeface="Shadows Into Light"/>
                <a:cs typeface="Shadows Into Light"/>
                <a:sym typeface="Shadows Into Light"/>
              </a:defRPr>
            </a:lvl1pPr>
            <a:lvl2pPr indent="-317500" lvl="1" marL="914400">
              <a:lnSpc>
                <a:spcPct val="115000"/>
              </a:lnSpc>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2pPr>
            <a:lvl3pPr indent="-317500" lvl="2" marL="1371600">
              <a:lnSpc>
                <a:spcPct val="115000"/>
              </a:lnSpc>
              <a:spcBef>
                <a:spcPts val="0"/>
              </a:spcBef>
              <a:spcAft>
                <a:spcPts val="0"/>
              </a:spcAft>
              <a:buClr>
                <a:schemeClr val="lt1"/>
              </a:buClr>
              <a:buSzPts val="1400"/>
              <a:buFont typeface="Shadows Into Light"/>
              <a:buChar char="■"/>
              <a:defRPr>
                <a:solidFill>
                  <a:schemeClr val="lt1"/>
                </a:solidFill>
                <a:latin typeface="Shadows Into Light"/>
                <a:ea typeface="Shadows Into Light"/>
                <a:cs typeface="Shadows Into Light"/>
                <a:sym typeface="Shadows Into Light"/>
              </a:defRPr>
            </a:lvl3pPr>
            <a:lvl4pPr indent="-317500" lvl="3" marL="1828800">
              <a:lnSpc>
                <a:spcPct val="115000"/>
              </a:lnSpc>
              <a:spcBef>
                <a:spcPts val="0"/>
              </a:spcBef>
              <a:spcAft>
                <a:spcPts val="0"/>
              </a:spcAft>
              <a:buClr>
                <a:schemeClr val="lt1"/>
              </a:buClr>
              <a:buSzPts val="1400"/>
              <a:buFont typeface="Shadows Into Light"/>
              <a:buChar char="●"/>
              <a:defRPr>
                <a:solidFill>
                  <a:schemeClr val="lt1"/>
                </a:solidFill>
                <a:latin typeface="Shadows Into Light"/>
                <a:ea typeface="Shadows Into Light"/>
                <a:cs typeface="Shadows Into Light"/>
                <a:sym typeface="Shadows Into Light"/>
              </a:defRPr>
            </a:lvl4pPr>
            <a:lvl5pPr indent="-317500" lvl="4" marL="2286000">
              <a:lnSpc>
                <a:spcPct val="115000"/>
              </a:lnSpc>
              <a:spcBef>
                <a:spcPts val="0"/>
              </a:spcBef>
              <a:spcAft>
                <a:spcPts val="0"/>
              </a:spcAft>
              <a:buClr>
                <a:schemeClr val="lt1"/>
              </a:buClr>
              <a:buSzPts val="1400"/>
              <a:buFont typeface="Shadows Into Light"/>
              <a:buChar char="○"/>
              <a:defRPr>
                <a:solidFill>
                  <a:schemeClr val="lt1"/>
                </a:solidFill>
                <a:latin typeface="Shadows Into Light"/>
                <a:ea typeface="Shadows Into Light"/>
                <a:cs typeface="Shadows Into Light"/>
                <a:sym typeface="Shadows Into Light"/>
              </a:defRPr>
            </a:lvl5pPr>
            <a:lvl6pPr indent="-317500" lvl="5" marL="2743200">
              <a:lnSpc>
                <a:spcPct val="115000"/>
              </a:lnSpc>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6pPr>
            <a:lvl7pPr indent="-317500" lvl="6" marL="3200400">
              <a:lnSpc>
                <a:spcPct val="115000"/>
              </a:lnSpc>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7pPr>
            <a:lvl8pPr indent="-317500" lvl="7" marL="3657600">
              <a:lnSpc>
                <a:spcPct val="115000"/>
              </a:lnSpc>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8pPr>
            <a:lvl9pPr indent="-317500" lvl="8" marL="4114800">
              <a:lnSpc>
                <a:spcPct val="115000"/>
              </a:lnSpc>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9" name="Google Shape;9;p1"/>
          <p:cNvSpPr txBox="1"/>
          <p:nvPr/>
        </p:nvSpPr>
        <p:spPr>
          <a:xfrm>
            <a:off x="8296050" y="4870375"/>
            <a:ext cx="959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lt1"/>
                </a:solidFill>
                <a:latin typeface="Calibri"/>
                <a:ea typeface="Calibri"/>
                <a:cs typeface="Calibri"/>
                <a:sym typeface="Calibri"/>
              </a:rPr>
              <a:t>© Jane Fisher </a:t>
            </a:r>
            <a:endParaRPr sz="1000">
              <a:solidFill>
                <a:schemeClr val="lt1"/>
              </a:solidFill>
              <a:latin typeface="Calibri"/>
              <a:ea typeface="Calibri"/>
              <a:cs typeface="Calibri"/>
              <a:sym typeface="Calibri"/>
            </a:endParaRPr>
          </a:p>
        </p:txBody>
      </p:sp>
      <p:pic>
        <p:nvPicPr>
          <p:cNvPr id="10" name="Google Shape;10;p1"/>
          <p:cNvPicPr preferRelativeResize="0"/>
          <p:nvPr/>
        </p:nvPicPr>
        <p:blipFill rotWithShape="1">
          <a:blip r:embed="rId1">
            <a:alphaModFix/>
          </a:blip>
          <a:srcRect b="31903" l="7208" r="8680" t="38236"/>
          <a:stretch/>
        </p:blipFill>
        <p:spPr>
          <a:xfrm>
            <a:off x="7530881" y="4448925"/>
            <a:ext cx="1613119" cy="5727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52" name="Shape 52"/>
        <p:cNvGrpSpPr/>
        <p:nvPr/>
      </p:nvGrpSpPr>
      <p:grpSpPr>
        <a:xfrm>
          <a:off x="0" y="0"/>
          <a:ext cx="0" cy="0"/>
          <a:chOff x="0" y="0"/>
          <a:chExt cx="0" cy="0"/>
        </a:xfrm>
      </p:grpSpPr>
      <p:sp>
        <p:nvSpPr>
          <p:cNvPr id="53" name="Google Shape;53;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Caveat Brush"/>
              <a:buNone/>
              <a:defRPr sz="2800">
                <a:solidFill>
                  <a:schemeClr val="lt1"/>
                </a:solidFill>
                <a:latin typeface="Caveat Brush"/>
                <a:ea typeface="Caveat Brush"/>
                <a:cs typeface="Caveat Brush"/>
                <a:sym typeface="Caveat Brush"/>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54" name="Google Shape;54;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1"/>
              </a:buClr>
              <a:buSzPts val="1800"/>
              <a:buFont typeface="Shadows Into Light"/>
              <a:buChar char="●"/>
              <a:defRPr sz="1800">
                <a:solidFill>
                  <a:schemeClr val="lt1"/>
                </a:solidFill>
                <a:latin typeface="Shadows Into Light"/>
                <a:ea typeface="Shadows Into Light"/>
                <a:cs typeface="Shadows Into Light"/>
                <a:sym typeface="Shadows Into Light"/>
              </a:defRPr>
            </a:lvl1pPr>
            <a:lvl2pPr indent="-317500" lvl="1" marL="914400">
              <a:lnSpc>
                <a:spcPct val="115000"/>
              </a:lnSpc>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2pPr>
            <a:lvl3pPr indent="-317500" lvl="2" marL="1371600">
              <a:lnSpc>
                <a:spcPct val="115000"/>
              </a:lnSpc>
              <a:spcBef>
                <a:spcPts val="0"/>
              </a:spcBef>
              <a:spcAft>
                <a:spcPts val="0"/>
              </a:spcAft>
              <a:buClr>
                <a:schemeClr val="lt1"/>
              </a:buClr>
              <a:buSzPts val="1400"/>
              <a:buFont typeface="Shadows Into Light"/>
              <a:buChar char="■"/>
              <a:defRPr>
                <a:solidFill>
                  <a:schemeClr val="lt1"/>
                </a:solidFill>
                <a:latin typeface="Shadows Into Light"/>
                <a:ea typeface="Shadows Into Light"/>
                <a:cs typeface="Shadows Into Light"/>
                <a:sym typeface="Shadows Into Light"/>
              </a:defRPr>
            </a:lvl3pPr>
            <a:lvl4pPr indent="-317500" lvl="3" marL="1828800">
              <a:lnSpc>
                <a:spcPct val="115000"/>
              </a:lnSpc>
              <a:spcBef>
                <a:spcPts val="0"/>
              </a:spcBef>
              <a:spcAft>
                <a:spcPts val="0"/>
              </a:spcAft>
              <a:buClr>
                <a:schemeClr val="lt1"/>
              </a:buClr>
              <a:buSzPts val="1400"/>
              <a:buFont typeface="Shadows Into Light"/>
              <a:buChar char="●"/>
              <a:defRPr>
                <a:solidFill>
                  <a:schemeClr val="lt1"/>
                </a:solidFill>
                <a:latin typeface="Shadows Into Light"/>
                <a:ea typeface="Shadows Into Light"/>
                <a:cs typeface="Shadows Into Light"/>
                <a:sym typeface="Shadows Into Light"/>
              </a:defRPr>
            </a:lvl4pPr>
            <a:lvl5pPr indent="-317500" lvl="4" marL="2286000">
              <a:lnSpc>
                <a:spcPct val="115000"/>
              </a:lnSpc>
              <a:spcBef>
                <a:spcPts val="0"/>
              </a:spcBef>
              <a:spcAft>
                <a:spcPts val="0"/>
              </a:spcAft>
              <a:buClr>
                <a:schemeClr val="lt1"/>
              </a:buClr>
              <a:buSzPts val="1400"/>
              <a:buFont typeface="Shadows Into Light"/>
              <a:buChar char="○"/>
              <a:defRPr>
                <a:solidFill>
                  <a:schemeClr val="lt1"/>
                </a:solidFill>
                <a:latin typeface="Shadows Into Light"/>
                <a:ea typeface="Shadows Into Light"/>
                <a:cs typeface="Shadows Into Light"/>
                <a:sym typeface="Shadows Into Light"/>
              </a:defRPr>
            </a:lvl5pPr>
            <a:lvl6pPr indent="-317500" lvl="5" marL="2743200">
              <a:lnSpc>
                <a:spcPct val="115000"/>
              </a:lnSpc>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6pPr>
            <a:lvl7pPr indent="-317500" lvl="6" marL="3200400">
              <a:lnSpc>
                <a:spcPct val="115000"/>
              </a:lnSpc>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7pPr>
            <a:lvl8pPr indent="-317500" lvl="7" marL="3657600">
              <a:lnSpc>
                <a:spcPct val="115000"/>
              </a:lnSpc>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8pPr>
            <a:lvl9pPr indent="-317500" lvl="8" marL="4114800">
              <a:lnSpc>
                <a:spcPct val="115000"/>
              </a:lnSpc>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9pPr>
          </a:lstStyle>
          <a:p/>
        </p:txBody>
      </p:sp>
      <p:sp>
        <p:nvSpPr>
          <p:cNvPr id="55" name="Google Shape;55;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56" name="Google Shape;56;p13"/>
          <p:cNvSpPr txBox="1"/>
          <p:nvPr/>
        </p:nvSpPr>
        <p:spPr>
          <a:xfrm>
            <a:off x="8035900" y="4870375"/>
            <a:ext cx="1219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lt1"/>
                </a:solidFill>
                <a:latin typeface="Calibri"/>
                <a:ea typeface="Calibri"/>
                <a:cs typeface="Calibri"/>
                <a:sym typeface="Calibri"/>
              </a:rPr>
              <a:t>© Jane Fisher </a:t>
            </a:r>
            <a:endParaRPr sz="1000">
              <a:solidFill>
                <a:schemeClr val="lt1"/>
              </a:solidFill>
              <a:latin typeface="Calibri"/>
              <a:ea typeface="Calibri"/>
              <a:cs typeface="Calibri"/>
              <a:sym typeface="Calibri"/>
            </a:endParaRPr>
          </a:p>
        </p:txBody>
      </p:sp>
      <p:pic>
        <p:nvPicPr>
          <p:cNvPr id="57" name="Google Shape;57;p13"/>
          <p:cNvPicPr preferRelativeResize="0"/>
          <p:nvPr/>
        </p:nvPicPr>
        <p:blipFill rotWithShape="1">
          <a:blip r:embed="rId1">
            <a:alphaModFix/>
          </a:blip>
          <a:srcRect b="31903" l="7208" r="8680" t="38236"/>
          <a:stretch/>
        </p:blipFill>
        <p:spPr>
          <a:xfrm>
            <a:off x="7530881" y="4448925"/>
            <a:ext cx="1613119" cy="5727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4.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29.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2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3.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17.png"/><Relationship Id="rId7" Type="http://schemas.openxmlformats.org/officeDocument/2006/relationships/image" Target="../media/image26.png"/><Relationship Id="rId8"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3.png"/><Relationship Id="rId4" Type="http://schemas.openxmlformats.org/officeDocument/2006/relationships/image" Target="../media/image22.png"/><Relationship Id="rId9" Type="http://schemas.openxmlformats.org/officeDocument/2006/relationships/image" Target="../media/image1.png"/><Relationship Id="rId5" Type="http://schemas.openxmlformats.org/officeDocument/2006/relationships/image" Target="../media/image23.png"/><Relationship Id="rId6" Type="http://schemas.openxmlformats.org/officeDocument/2006/relationships/image" Target="../media/image17.png"/><Relationship Id="rId7" Type="http://schemas.openxmlformats.org/officeDocument/2006/relationships/image" Target="../media/image31.png"/><Relationship Id="rId8"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6.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hyperlink" Target="http://www.the-understudy.org/shop" TargetMode="External"/><Relationship Id="rId4" Type="http://schemas.openxmlformats.org/officeDocument/2006/relationships/image" Target="../media/image1.png"/><Relationship Id="rId5"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6.png"/><Relationship Id="rId4" Type="http://schemas.openxmlformats.org/officeDocument/2006/relationships/image" Target="../media/image1.png"/><Relationship Id="rId5" Type="http://schemas.openxmlformats.org/officeDocument/2006/relationships/image" Target="../media/image31.png"/><Relationship Id="rId6" Type="http://schemas.openxmlformats.org/officeDocument/2006/relationships/image" Target="../media/image28.png"/><Relationship Id="rId7" Type="http://schemas.openxmlformats.org/officeDocument/2006/relationships/hyperlink" Target="https://docs.google.com/spreadsheets/d/14N_gva0teUc_jyHyunLvfTOmXaSMQK41/edit?gid=1001544033#gid=1001544033"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5.png"/><Relationship Id="rId4" Type="http://schemas.openxmlformats.org/officeDocument/2006/relationships/image" Target="../media/image1.png"/><Relationship Id="rId5"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5.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hyperlink" Target="http://www.the-understudy.org" TargetMode="External"/><Relationship Id="rId4" Type="http://schemas.openxmlformats.org/officeDocument/2006/relationships/hyperlink" Target="https://www.the-understudy.org/igcsedramapre-release" TargetMode="External"/><Relationship Id="rId5" Type="http://schemas.openxmlformats.org/officeDocument/2006/relationships/image" Target="../media/image27.png"/><Relationship Id="rId6"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xml"/><Relationship Id="rId3" Type="http://schemas.openxmlformats.org/officeDocument/2006/relationships/image" Target="../media/image5.jpg"/><Relationship Id="rId4" Type="http://schemas.openxmlformats.org/officeDocument/2006/relationships/hyperlink" Target="https://www.youtube.com/watch?v=6HMF2rYw4K0" TargetMode="External"/><Relationship Id="rId5" Type="http://schemas.openxmlformats.org/officeDocument/2006/relationships/hyperlink" Target="https://www.youtube.com/watch?v=-BiObpmuDmQ&amp;list=PLVa2pM4HDf197RqEofIeW3BcAxQgfQ8TU" TargetMode="External"/><Relationship Id="rId6" Type="http://schemas.openxmlformats.org/officeDocument/2006/relationships/hyperlink" Target="https://www.youtube.com/watch?v=ktghwHsseI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xml"/><Relationship Id="rId3"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xml"/><Relationship Id="rId3"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2" name="Shape 102"/>
        <p:cNvGrpSpPr/>
        <p:nvPr/>
      </p:nvGrpSpPr>
      <p:grpSpPr>
        <a:xfrm>
          <a:off x="0" y="0"/>
          <a:ext cx="0" cy="0"/>
          <a:chOff x="0" y="0"/>
          <a:chExt cx="0" cy="0"/>
        </a:xfrm>
      </p:grpSpPr>
      <p:pic>
        <p:nvPicPr>
          <p:cNvPr id="103" name="Google Shape;103;p25" title="Hencforth (26).png"/>
          <p:cNvPicPr preferRelativeResize="0"/>
          <p:nvPr/>
        </p:nvPicPr>
        <p:blipFill>
          <a:blip r:embed="rId3">
            <a:alphaModFix/>
          </a:blip>
          <a:stretch>
            <a:fillRect/>
          </a:stretch>
        </p:blipFill>
        <p:spPr>
          <a:xfrm>
            <a:off x="0" y="0"/>
            <a:ext cx="9143990" cy="5143500"/>
          </a:xfrm>
          <a:prstGeom prst="rect">
            <a:avLst/>
          </a:prstGeom>
          <a:noFill/>
          <a:ln>
            <a:noFill/>
          </a:ln>
        </p:spPr>
      </p:pic>
      <p:pic>
        <p:nvPicPr>
          <p:cNvPr id="104" name="Google Shape;104;p25" title="BUNDLE 1.png"/>
          <p:cNvPicPr preferRelativeResize="0"/>
          <p:nvPr/>
        </p:nvPicPr>
        <p:blipFill rotWithShape="1">
          <a:blip r:embed="rId4">
            <a:alphaModFix/>
          </a:blip>
          <a:srcRect b="0" l="33488" r="0" t="31931"/>
          <a:stretch/>
        </p:blipFill>
        <p:spPr>
          <a:xfrm rot="5400000">
            <a:off x="27900" y="2733000"/>
            <a:ext cx="2382600" cy="2438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2" name="Shape 152"/>
        <p:cNvGrpSpPr/>
        <p:nvPr/>
      </p:nvGrpSpPr>
      <p:grpSpPr>
        <a:xfrm>
          <a:off x="0" y="0"/>
          <a:ext cx="0" cy="0"/>
          <a:chOff x="0" y="0"/>
          <a:chExt cx="0" cy="0"/>
        </a:xfrm>
      </p:grpSpPr>
      <p:pic>
        <p:nvPicPr>
          <p:cNvPr id="153" name="Google Shape;153;p34" title="7.png"/>
          <p:cNvPicPr preferRelativeResize="0"/>
          <p:nvPr/>
        </p:nvPicPr>
        <p:blipFill>
          <a:blip r:embed="rId3">
            <a:alphaModFix/>
          </a:blip>
          <a:stretch>
            <a:fillRect/>
          </a:stretch>
        </p:blipFill>
        <p:spPr>
          <a:xfrm>
            <a:off x="270938" y="152400"/>
            <a:ext cx="8602133" cy="4838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7" name="Shape 157"/>
        <p:cNvGrpSpPr/>
        <p:nvPr/>
      </p:nvGrpSpPr>
      <p:grpSpPr>
        <a:xfrm>
          <a:off x="0" y="0"/>
          <a:ext cx="0" cy="0"/>
          <a:chOff x="0" y="0"/>
          <a:chExt cx="0" cy="0"/>
        </a:xfrm>
      </p:grpSpPr>
      <p:pic>
        <p:nvPicPr>
          <p:cNvPr id="158" name="Google Shape;158;p35" title="9.png"/>
          <p:cNvPicPr preferRelativeResize="0"/>
          <p:nvPr/>
        </p:nvPicPr>
        <p:blipFill>
          <a:blip r:embed="rId3">
            <a:alphaModFix/>
          </a:blip>
          <a:stretch>
            <a:fillRect/>
          </a:stretch>
        </p:blipFill>
        <p:spPr>
          <a:xfrm>
            <a:off x="270938" y="152400"/>
            <a:ext cx="8602133" cy="4838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id="163" name="Google Shape;163;p36"/>
          <p:cNvPicPr preferRelativeResize="0"/>
          <p:nvPr/>
        </p:nvPicPr>
        <p:blipFill>
          <a:blip r:embed="rId3">
            <a:alphaModFix/>
          </a:blip>
          <a:stretch>
            <a:fillRect/>
          </a:stretch>
        </p:blipFill>
        <p:spPr>
          <a:xfrm>
            <a:off x="-43825" y="-40350"/>
            <a:ext cx="9144000" cy="5143500"/>
          </a:xfrm>
          <a:prstGeom prst="rect">
            <a:avLst/>
          </a:prstGeom>
          <a:noFill/>
          <a:ln>
            <a:noFill/>
          </a:ln>
        </p:spPr>
      </p:pic>
      <p:sp>
        <p:nvSpPr>
          <p:cNvPr id="164" name="Google Shape;164;p36"/>
          <p:cNvSpPr/>
          <p:nvPr/>
        </p:nvSpPr>
        <p:spPr>
          <a:xfrm>
            <a:off x="7595675" y="4439150"/>
            <a:ext cx="1504500" cy="556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hadows Into Light"/>
              <a:ea typeface="Shadows Into Light"/>
              <a:cs typeface="Shadows Into Light"/>
              <a:sym typeface="Shadows Into Light"/>
            </a:endParaRPr>
          </a:p>
        </p:txBody>
      </p:sp>
      <p:pic>
        <p:nvPicPr>
          <p:cNvPr id="165" name="Google Shape;165;p36"/>
          <p:cNvPicPr preferRelativeResize="0"/>
          <p:nvPr/>
        </p:nvPicPr>
        <p:blipFill rotWithShape="1">
          <a:blip r:embed="rId4">
            <a:alphaModFix/>
          </a:blip>
          <a:srcRect b="28698" l="63053" r="0" t="0"/>
          <a:stretch/>
        </p:blipFill>
        <p:spPr>
          <a:xfrm>
            <a:off x="7191774" y="867400"/>
            <a:ext cx="1761024" cy="1911681"/>
          </a:xfrm>
          <a:prstGeom prst="rect">
            <a:avLst/>
          </a:prstGeom>
          <a:noFill/>
          <a:ln>
            <a:noFill/>
          </a:ln>
        </p:spPr>
      </p:pic>
      <p:pic>
        <p:nvPicPr>
          <p:cNvPr id="166" name="Google Shape;166;p36"/>
          <p:cNvPicPr preferRelativeResize="0"/>
          <p:nvPr/>
        </p:nvPicPr>
        <p:blipFill rotWithShape="1">
          <a:blip r:embed="rId4">
            <a:alphaModFix/>
          </a:blip>
          <a:srcRect b="28698" l="63053" r="0" t="0"/>
          <a:stretch/>
        </p:blipFill>
        <p:spPr>
          <a:xfrm rot="10800000">
            <a:off x="213274" y="3083975"/>
            <a:ext cx="1761024" cy="1911681"/>
          </a:xfrm>
          <a:prstGeom prst="rect">
            <a:avLst/>
          </a:prstGeom>
          <a:noFill/>
          <a:ln>
            <a:noFill/>
          </a:ln>
        </p:spPr>
      </p:pic>
      <p:pic>
        <p:nvPicPr>
          <p:cNvPr id="167" name="Google Shape;167;p36"/>
          <p:cNvPicPr preferRelativeResize="0"/>
          <p:nvPr/>
        </p:nvPicPr>
        <p:blipFill rotWithShape="1">
          <a:blip r:embed="rId4">
            <a:alphaModFix/>
          </a:blip>
          <a:srcRect b="28698" l="63053" r="0" t="0"/>
          <a:stretch/>
        </p:blipFill>
        <p:spPr>
          <a:xfrm rot="5400000">
            <a:off x="6990199" y="3266800"/>
            <a:ext cx="1761024" cy="1911681"/>
          </a:xfrm>
          <a:prstGeom prst="rect">
            <a:avLst/>
          </a:prstGeom>
          <a:noFill/>
          <a:ln>
            <a:noFill/>
          </a:ln>
        </p:spPr>
      </p:pic>
      <p:pic>
        <p:nvPicPr>
          <p:cNvPr id="168" name="Google Shape;168;p36"/>
          <p:cNvPicPr preferRelativeResize="0"/>
          <p:nvPr/>
        </p:nvPicPr>
        <p:blipFill rotWithShape="1">
          <a:blip r:embed="rId4">
            <a:alphaModFix/>
          </a:blip>
          <a:srcRect b="28698" l="63053" r="0" t="0"/>
          <a:stretch/>
        </p:blipFill>
        <p:spPr>
          <a:xfrm rot="-5400000">
            <a:off x="387624" y="735400"/>
            <a:ext cx="1761024" cy="1911681"/>
          </a:xfrm>
          <a:prstGeom prst="rect">
            <a:avLst/>
          </a:prstGeom>
          <a:noFill/>
          <a:ln>
            <a:noFill/>
          </a:ln>
        </p:spPr>
      </p:pic>
      <p:sp>
        <p:nvSpPr>
          <p:cNvPr id="169" name="Google Shape;169;p36"/>
          <p:cNvSpPr txBox="1"/>
          <p:nvPr/>
        </p:nvSpPr>
        <p:spPr>
          <a:xfrm>
            <a:off x="991300" y="1286025"/>
            <a:ext cx="7291200" cy="354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100">
                <a:solidFill>
                  <a:schemeClr val="lt1"/>
                </a:solidFill>
                <a:latin typeface="Caveat Brush"/>
                <a:ea typeface="Caveat Brush"/>
                <a:cs typeface="Caveat Brush"/>
                <a:sym typeface="Caveat Brush"/>
              </a:rPr>
              <a:t>In groups of 3-5, create a piece of drama based on what you’ve seen so far. You don’t need to incorporate everything. Your piece can be realistic or stylised. It can be a scene or physical theatre or a mix. Text or no text. You can add music. </a:t>
            </a:r>
            <a:r>
              <a:rPr lang="en" sz="3900">
                <a:solidFill>
                  <a:schemeClr val="lt1"/>
                </a:solidFill>
                <a:latin typeface="Caveat Brush"/>
                <a:ea typeface="Caveat Brush"/>
                <a:cs typeface="Caveat Brush"/>
                <a:sym typeface="Caveat Brush"/>
              </a:rPr>
              <a:t> </a:t>
            </a:r>
            <a:endParaRPr sz="3900">
              <a:solidFill>
                <a:schemeClr val="lt1"/>
              </a:solidFill>
              <a:latin typeface="Caveat Brush"/>
              <a:ea typeface="Caveat Brush"/>
              <a:cs typeface="Caveat Brush"/>
              <a:sym typeface="Caveat Brush"/>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3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75" name="Google Shape;175;p37"/>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76" name="Google Shape;176;p37" title="Copy of pre-reading slides.jpg"/>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38"/>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82" name="Google Shape;182;p38"/>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83" name="Google Shape;183;p38" title="3.jpg"/>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39"/>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89" name="Google Shape;189;p39"/>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90" name="Google Shape;190;p39" title="4.jpg"/>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40"/>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96" name="Google Shape;196;p40"/>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97" name="Google Shape;197;p40" title="5.jpg"/>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01" name="Shape 201"/>
        <p:cNvGrpSpPr/>
        <p:nvPr/>
      </p:nvGrpSpPr>
      <p:grpSpPr>
        <a:xfrm>
          <a:off x="0" y="0"/>
          <a:ext cx="0" cy="0"/>
          <a:chOff x="0" y="0"/>
          <a:chExt cx="0" cy="0"/>
        </a:xfrm>
      </p:grpSpPr>
      <p:pic>
        <p:nvPicPr>
          <p:cNvPr id="202" name="Google Shape;202;p41"/>
          <p:cNvPicPr preferRelativeResize="0"/>
          <p:nvPr/>
        </p:nvPicPr>
        <p:blipFill>
          <a:blip r:embed="rId3">
            <a:alphaModFix/>
          </a:blip>
          <a:stretch>
            <a:fillRect/>
          </a:stretch>
        </p:blipFill>
        <p:spPr>
          <a:xfrm>
            <a:off x="13" y="0"/>
            <a:ext cx="9144000" cy="5143500"/>
          </a:xfrm>
          <a:prstGeom prst="rect">
            <a:avLst/>
          </a:prstGeom>
          <a:noFill/>
          <a:ln>
            <a:noFill/>
          </a:ln>
        </p:spPr>
      </p:pic>
      <p:pic>
        <p:nvPicPr>
          <p:cNvPr id="203" name="Google Shape;203;p41"/>
          <p:cNvPicPr preferRelativeResize="0"/>
          <p:nvPr/>
        </p:nvPicPr>
        <p:blipFill>
          <a:blip r:embed="rId4">
            <a:alphaModFix/>
          </a:blip>
          <a:stretch>
            <a:fillRect/>
          </a:stretch>
        </p:blipFill>
        <p:spPr>
          <a:xfrm rot="-822187">
            <a:off x="-58179" y="183292"/>
            <a:ext cx="2770208" cy="2770190"/>
          </a:xfrm>
          <a:prstGeom prst="rect">
            <a:avLst/>
          </a:prstGeom>
          <a:noFill/>
          <a:ln>
            <a:noFill/>
          </a:ln>
        </p:spPr>
      </p:pic>
      <p:pic>
        <p:nvPicPr>
          <p:cNvPr id="204" name="Google Shape;204;p41"/>
          <p:cNvPicPr preferRelativeResize="0"/>
          <p:nvPr/>
        </p:nvPicPr>
        <p:blipFill>
          <a:blip r:embed="rId5">
            <a:alphaModFix/>
          </a:blip>
          <a:stretch>
            <a:fillRect/>
          </a:stretch>
        </p:blipFill>
        <p:spPr>
          <a:xfrm rot="582897">
            <a:off x="6291879" y="105142"/>
            <a:ext cx="3183867" cy="3183867"/>
          </a:xfrm>
          <a:prstGeom prst="rect">
            <a:avLst/>
          </a:prstGeom>
          <a:noFill/>
          <a:ln>
            <a:noFill/>
          </a:ln>
        </p:spPr>
      </p:pic>
      <p:pic>
        <p:nvPicPr>
          <p:cNvPr id="205" name="Google Shape;205;p41"/>
          <p:cNvPicPr preferRelativeResize="0"/>
          <p:nvPr/>
        </p:nvPicPr>
        <p:blipFill rotWithShape="1">
          <a:blip r:embed="rId6">
            <a:alphaModFix/>
          </a:blip>
          <a:srcRect b="8361" l="50937" r="0" t="73248"/>
          <a:stretch/>
        </p:blipFill>
        <p:spPr>
          <a:xfrm>
            <a:off x="3449563" y="4302075"/>
            <a:ext cx="2244875" cy="841425"/>
          </a:xfrm>
          <a:prstGeom prst="rect">
            <a:avLst/>
          </a:prstGeom>
          <a:noFill/>
          <a:ln>
            <a:noFill/>
          </a:ln>
        </p:spPr>
      </p:pic>
      <p:pic>
        <p:nvPicPr>
          <p:cNvPr id="206" name="Google Shape;206;p41"/>
          <p:cNvPicPr preferRelativeResize="0"/>
          <p:nvPr/>
        </p:nvPicPr>
        <p:blipFill rotWithShape="1">
          <a:blip r:embed="rId6">
            <a:alphaModFix/>
          </a:blip>
          <a:srcRect b="47647" l="66124" r="0" t="16301"/>
          <a:stretch/>
        </p:blipFill>
        <p:spPr>
          <a:xfrm>
            <a:off x="7530700" y="3242175"/>
            <a:ext cx="1613300" cy="1463775"/>
          </a:xfrm>
          <a:prstGeom prst="rect">
            <a:avLst/>
          </a:prstGeom>
          <a:noFill/>
          <a:ln>
            <a:noFill/>
          </a:ln>
        </p:spPr>
      </p:pic>
      <p:pic>
        <p:nvPicPr>
          <p:cNvPr id="207" name="Google Shape;207;p41"/>
          <p:cNvPicPr preferRelativeResize="0"/>
          <p:nvPr/>
        </p:nvPicPr>
        <p:blipFill rotWithShape="1">
          <a:blip r:embed="rId6">
            <a:alphaModFix/>
          </a:blip>
          <a:srcRect b="0" l="0" r="53938" t="40062"/>
          <a:stretch/>
        </p:blipFill>
        <p:spPr>
          <a:xfrm>
            <a:off x="0" y="3305000"/>
            <a:ext cx="1412900" cy="1838500"/>
          </a:xfrm>
          <a:prstGeom prst="rect">
            <a:avLst/>
          </a:prstGeom>
          <a:noFill/>
          <a:ln>
            <a:noFill/>
          </a:ln>
        </p:spPr>
      </p:pic>
      <p:pic>
        <p:nvPicPr>
          <p:cNvPr id="208" name="Google Shape;208;p41"/>
          <p:cNvPicPr preferRelativeResize="0"/>
          <p:nvPr/>
        </p:nvPicPr>
        <p:blipFill>
          <a:blip r:embed="rId7">
            <a:alphaModFix/>
          </a:blip>
          <a:stretch>
            <a:fillRect/>
          </a:stretch>
        </p:blipFill>
        <p:spPr>
          <a:xfrm>
            <a:off x="1310350" y="3304988"/>
            <a:ext cx="1838500" cy="1838500"/>
          </a:xfrm>
          <a:prstGeom prst="rect">
            <a:avLst/>
          </a:prstGeom>
          <a:noFill/>
          <a:ln>
            <a:noFill/>
          </a:ln>
        </p:spPr>
      </p:pic>
      <p:sp>
        <p:nvSpPr>
          <p:cNvPr id="209" name="Google Shape;209;p41"/>
          <p:cNvSpPr txBox="1"/>
          <p:nvPr>
            <p:ph idx="1" type="body"/>
          </p:nvPr>
        </p:nvSpPr>
        <p:spPr>
          <a:xfrm>
            <a:off x="2743925" y="1251125"/>
            <a:ext cx="3536100" cy="2802900"/>
          </a:xfrm>
          <a:prstGeom prst="rect">
            <a:avLst/>
          </a:prstGeom>
          <a:noFill/>
        </p:spPr>
        <p:txBody>
          <a:bodyPr anchorCtr="0" anchor="t" bIns="91425" lIns="91425" spcFirstLastPara="1" rIns="91425" wrap="square" tIns="91425">
            <a:noAutofit/>
          </a:bodyPr>
          <a:lstStyle/>
          <a:p>
            <a:pPr indent="0" lvl="0" marL="0" rtl="0" algn="ctr">
              <a:spcBef>
                <a:spcPts val="0"/>
              </a:spcBef>
              <a:spcAft>
                <a:spcPts val="0"/>
              </a:spcAft>
              <a:buNone/>
            </a:pPr>
            <a:r>
              <a:rPr b="1" lang="en" sz="1900"/>
              <a:t>You will be working closely with this script for the next few months so get it organised, so you can access what you need easily, and you can easily see who is in a scene. </a:t>
            </a:r>
            <a:endParaRPr b="1" sz="1900"/>
          </a:p>
          <a:p>
            <a:pPr indent="0" lvl="0" marL="0" rtl="0" algn="ctr">
              <a:spcBef>
                <a:spcPts val="1200"/>
              </a:spcBef>
              <a:spcAft>
                <a:spcPts val="1200"/>
              </a:spcAft>
              <a:buNone/>
            </a:pPr>
            <a:r>
              <a:rPr b="1" lang="en" sz="1900"/>
              <a:t>The </a:t>
            </a:r>
            <a:r>
              <a:rPr b="1" lang="en" sz="1900"/>
              <a:t>script</a:t>
            </a:r>
            <a:r>
              <a:rPr b="1" lang="en" sz="1900"/>
              <a:t> is two acts. We’ve broken those down into </a:t>
            </a:r>
            <a:r>
              <a:rPr b="1" lang="en" sz="1900"/>
              <a:t>seven units for our learning. </a:t>
            </a:r>
            <a:r>
              <a:rPr b="1" lang="en" sz="1900">
                <a:solidFill>
                  <a:schemeClr val="accent1"/>
                </a:solidFill>
              </a:rPr>
              <a:t> </a:t>
            </a:r>
            <a:r>
              <a:rPr b="1" lang="en" sz="2000">
                <a:solidFill>
                  <a:schemeClr val="accent1"/>
                </a:solidFill>
              </a:rPr>
              <a:t> </a:t>
            </a:r>
            <a:endParaRPr b="1" sz="2000">
              <a:solidFill>
                <a:schemeClr val="accent1"/>
              </a:solidFill>
            </a:endParaRPr>
          </a:p>
        </p:txBody>
      </p:sp>
      <p:pic>
        <p:nvPicPr>
          <p:cNvPr id="210" name="Google Shape;210;p41"/>
          <p:cNvPicPr preferRelativeResize="0"/>
          <p:nvPr/>
        </p:nvPicPr>
        <p:blipFill rotWithShape="1">
          <a:blip r:embed="rId6">
            <a:alphaModFix/>
          </a:blip>
          <a:srcRect b="60939" l="0" r="70625" t="12310"/>
          <a:stretch/>
        </p:blipFill>
        <p:spPr>
          <a:xfrm flipH="1" rot="-8099997">
            <a:off x="5791145" y="3633088"/>
            <a:ext cx="1982662" cy="1805521"/>
          </a:xfrm>
          <a:prstGeom prst="rect">
            <a:avLst/>
          </a:prstGeom>
          <a:noFill/>
          <a:ln>
            <a:noFill/>
          </a:ln>
        </p:spPr>
      </p:pic>
      <p:sp>
        <p:nvSpPr>
          <p:cNvPr id="211" name="Google Shape;211;p41"/>
          <p:cNvSpPr txBox="1"/>
          <p:nvPr/>
        </p:nvSpPr>
        <p:spPr>
          <a:xfrm>
            <a:off x="7530700" y="4876025"/>
            <a:ext cx="1562400" cy="2595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pic>
        <p:nvPicPr>
          <p:cNvPr id="212" name="Google Shape;212;p41"/>
          <p:cNvPicPr preferRelativeResize="0"/>
          <p:nvPr/>
        </p:nvPicPr>
        <p:blipFill rotWithShape="1">
          <a:blip r:embed="rId8">
            <a:alphaModFix/>
          </a:blip>
          <a:srcRect b="31602" l="7333" r="9235" t="36332"/>
          <a:stretch/>
        </p:blipFill>
        <p:spPr>
          <a:xfrm>
            <a:off x="7479975" y="4409491"/>
            <a:ext cx="1717050" cy="65987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id="217" name="Google Shape;217;p42"/>
          <p:cNvPicPr preferRelativeResize="0"/>
          <p:nvPr/>
        </p:nvPicPr>
        <p:blipFill>
          <a:blip r:embed="rId3">
            <a:alphaModFix/>
          </a:blip>
          <a:stretch>
            <a:fillRect/>
          </a:stretch>
        </p:blipFill>
        <p:spPr>
          <a:xfrm>
            <a:off x="53025" y="0"/>
            <a:ext cx="9144000" cy="5143500"/>
          </a:xfrm>
          <a:prstGeom prst="rect">
            <a:avLst/>
          </a:prstGeom>
          <a:noFill/>
          <a:ln>
            <a:noFill/>
          </a:ln>
        </p:spPr>
      </p:pic>
      <p:pic>
        <p:nvPicPr>
          <p:cNvPr id="218" name="Google Shape;218;p42"/>
          <p:cNvPicPr preferRelativeResize="0"/>
          <p:nvPr/>
        </p:nvPicPr>
        <p:blipFill>
          <a:blip r:embed="rId4">
            <a:alphaModFix/>
          </a:blip>
          <a:stretch>
            <a:fillRect/>
          </a:stretch>
        </p:blipFill>
        <p:spPr>
          <a:xfrm rot="-822193">
            <a:off x="-130118" y="330495"/>
            <a:ext cx="3014535" cy="3014535"/>
          </a:xfrm>
          <a:prstGeom prst="rect">
            <a:avLst/>
          </a:prstGeom>
          <a:noFill/>
          <a:ln>
            <a:noFill/>
          </a:ln>
        </p:spPr>
      </p:pic>
      <p:pic>
        <p:nvPicPr>
          <p:cNvPr id="219" name="Google Shape;219;p42"/>
          <p:cNvPicPr preferRelativeResize="0"/>
          <p:nvPr/>
        </p:nvPicPr>
        <p:blipFill>
          <a:blip r:embed="rId5">
            <a:alphaModFix/>
          </a:blip>
          <a:stretch>
            <a:fillRect/>
          </a:stretch>
        </p:blipFill>
        <p:spPr>
          <a:xfrm rot="582897">
            <a:off x="6265704" y="311767"/>
            <a:ext cx="3183867" cy="3183867"/>
          </a:xfrm>
          <a:prstGeom prst="rect">
            <a:avLst/>
          </a:prstGeom>
          <a:noFill/>
          <a:ln>
            <a:noFill/>
          </a:ln>
        </p:spPr>
      </p:pic>
      <p:pic>
        <p:nvPicPr>
          <p:cNvPr id="220" name="Google Shape;220;p42"/>
          <p:cNvPicPr preferRelativeResize="0"/>
          <p:nvPr/>
        </p:nvPicPr>
        <p:blipFill rotWithShape="1">
          <a:blip r:embed="rId6">
            <a:alphaModFix/>
          </a:blip>
          <a:srcRect b="6751" l="50937" r="0" t="73249"/>
          <a:stretch/>
        </p:blipFill>
        <p:spPr>
          <a:xfrm>
            <a:off x="3313350" y="4117375"/>
            <a:ext cx="2517300" cy="1026125"/>
          </a:xfrm>
          <a:prstGeom prst="rect">
            <a:avLst/>
          </a:prstGeom>
          <a:noFill/>
          <a:ln>
            <a:noFill/>
          </a:ln>
        </p:spPr>
      </p:pic>
      <p:pic>
        <p:nvPicPr>
          <p:cNvPr id="221" name="Google Shape;221;p42"/>
          <p:cNvPicPr preferRelativeResize="0"/>
          <p:nvPr/>
        </p:nvPicPr>
        <p:blipFill rotWithShape="1">
          <a:blip r:embed="rId6">
            <a:alphaModFix/>
          </a:blip>
          <a:srcRect b="0" l="0" r="53938" t="40062"/>
          <a:stretch/>
        </p:blipFill>
        <p:spPr>
          <a:xfrm>
            <a:off x="0" y="3044235"/>
            <a:ext cx="1613300" cy="2099265"/>
          </a:xfrm>
          <a:prstGeom prst="rect">
            <a:avLst/>
          </a:prstGeom>
          <a:noFill/>
          <a:ln>
            <a:noFill/>
          </a:ln>
        </p:spPr>
      </p:pic>
      <p:pic>
        <p:nvPicPr>
          <p:cNvPr id="222" name="Google Shape;222;p42"/>
          <p:cNvPicPr preferRelativeResize="0"/>
          <p:nvPr/>
        </p:nvPicPr>
        <p:blipFill rotWithShape="1">
          <a:blip r:embed="rId6">
            <a:alphaModFix/>
          </a:blip>
          <a:srcRect b="47647" l="66124" r="0" t="16301"/>
          <a:stretch/>
        </p:blipFill>
        <p:spPr>
          <a:xfrm>
            <a:off x="7382075" y="3044213"/>
            <a:ext cx="1613300" cy="1463775"/>
          </a:xfrm>
          <a:prstGeom prst="rect">
            <a:avLst/>
          </a:prstGeom>
          <a:noFill/>
          <a:ln>
            <a:noFill/>
          </a:ln>
        </p:spPr>
      </p:pic>
      <p:pic>
        <p:nvPicPr>
          <p:cNvPr id="223" name="Google Shape;223;p42"/>
          <p:cNvPicPr preferRelativeResize="0"/>
          <p:nvPr/>
        </p:nvPicPr>
        <p:blipFill rotWithShape="1">
          <a:blip r:embed="rId6">
            <a:alphaModFix/>
          </a:blip>
          <a:srcRect b="60939" l="0" r="70625" t="12310"/>
          <a:stretch/>
        </p:blipFill>
        <p:spPr>
          <a:xfrm flipH="1" rot="-7277308">
            <a:off x="5931287" y="3656933"/>
            <a:ext cx="1727977" cy="1573585"/>
          </a:xfrm>
          <a:prstGeom prst="rect">
            <a:avLst/>
          </a:prstGeom>
          <a:noFill/>
          <a:ln>
            <a:noFill/>
          </a:ln>
        </p:spPr>
      </p:pic>
      <p:pic>
        <p:nvPicPr>
          <p:cNvPr id="224" name="Google Shape;224;p42"/>
          <p:cNvPicPr preferRelativeResize="0"/>
          <p:nvPr/>
        </p:nvPicPr>
        <p:blipFill rotWithShape="1">
          <a:blip r:embed="rId7">
            <a:alphaModFix/>
          </a:blip>
          <a:srcRect b="66139" l="51756" r="0" t="0"/>
          <a:stretch/>
        </p:blipFill>
        <p:spPr>
          <a:xfrm rot="-466476">
            <a:off x="5861754" y="1058482"/>
            <a:ext cx="939919" cy="523864"/>
          </a:xfrm>
          <a:prstGeom prst="rect">
            <a:avLst/>
          </a:prstGeom>
          <a:noFill/>
          <a:ln>
            <a:noFill/>
          </a:ln>
        </p:spPr>
      </p:pic>
      <p:pic>
        <p:nvPicPr>
          <p:cNvPr id="225" name="Google Shape;225;p42"/>
          <p:cNvPicPr preferRelativeResize="0"/>
          <p:nvPr/>
        </p:nvPicPr>
        <p:blipFill>
          <a:blip r:embed="rId8">
            <a:alphaModFix/>
          </a:blip>
          <a:stretch>
            <a:fillRect/>
          </a:stretch>
        </p:blipFill>
        <p:spPr>
          <a:xfrm>
            <a:off x="1474850" y="3486100"/>
            <a:ext cx="1649175" cy="1649175"/>
          </a:xfrm>
          <a:prstGeom prst="rect">
            <a:avLst/>
          </a:prstGeom>
          <a:noFill/>
          <a:ln>
            <a:noFill/>
          </a:ln>
        </p:spPr>
      </p:pic>
      <p:sp>
        <p:nvSpPr>
          <p:cNvPr id="226" name="Google Shape;226;p42"/>
          <p:cNvSpPr txBox="1"/>
          <p:nvPr/>
        </p:nvSpPr>
        <p:spPr>
          <a:xfrm>
            <a:off x="7530700" y="4876025"/>
            <a:ext cx="1562400" cy="2595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sp>
        <p:nvSpPr>
          <p:cNvPr id="227" name="Google Shape;227;p42"/>
          <p:cNvSpPr txBox="1"/>
          <p:nvPr>
            <p:ph idx="1" type="body"/>
          </p:nvPr>
        </p:nvSpPr>
        <p:spPr>
          <a:xfrm>
            <a:off x="2922438" y="1056600"/>
            <a:ext cx="3299100" cy="3486900"/>
          </a:xfrm>
          <a:prstGeom prst="rect">
            <a:avLst/>
          </a:prstGeom>
        </p:spPr>
        <p:txBody>
          <a:bodyPr anchorCtr="0" anchor="t" bIns="91425" lIns="91425" spcFirstLastPara="1" rIns="91425" wrap="square" tIns="91425">
            <a:normAutofit lnSpcReduction="10000"/>
          </a:bodyPr>
          <a:lstStyle/>
          <a:p>
            <a:pPr indent="0" lvl="0" marL="0" rtl="0" algn="ctr">
              <a:spcBef>
                <a:spcPts val="0"/>
              </a:spcBef>
              <a:spcAft>
                <a:spcPts val="0"/>
              </a:spcAft>
              <a:buClr>
                <a:schemeClr val="dk1"/>
              </a:buClr>
              <a:buSzPts val="1100"/>
              <a:buFont typeface="Arial"/>
              <a:buNone/>
            </a:pPr>
            <a:r>
              <a:rPr b="1" lang="en" sz="1691">
                <a:solidFill>
                  <a:schemeClr val="dk1"/>
                </a:solidFill>
              </a:rPr>
              <a:t>Choosing a colour for each character and highlighting your whole script allows you to see who is in each scene and makes reading in class (or to yourself) and experimenting with scenes much easier. It also allows you to see how prominent a character is. </a:t>
            </a:r>
            <a:endParaRPr b="1" sz="1691">
              <a:solidFill>
                <a:schemeClr val="dk1"/>
              </a:solidFill>
            </a:endParaRPr>
          </a:p>
          <a:p>
            <a:pPr indent="0" lvl="0" marL="0" rtl="0" algn="ctr">
              <a:spcBef>
                <a:spcPts val="1600"/>
              </a:spcBef>
              <a:spcAft>
                <a:spcPts val="1200"/>
              </a:spcAft>
              <a:buNone/>
            </a:pPr>
            <a:r>
              <a:rPr b="1" lang="en" sz="1691">
                <a:solidFill>
                  <a:schemeClr val="dk1"/>
                </a:solidFill>
              </a:rPr>
              <a:t>Adding tabs to mark each section makes finding your place easy and helps organise the script in your head.</a:t>
            </a:r>
            <a:r>
              <a:rPr lang="en" sz="1691">
                <a:solidFill>
                  <a:schemeClr val="dk1"/>
                </a:solidFill>
              </a:rPr>
              <a:t>  </a:t>
            </a:r>
            <a:r>
              <a:rPr lang="en">
                <a:solidFill>
                  <a:schemeClr val="dk1"/>
                </a:solidFill>
                <a:latin typeface="Shadows Into Light"/>
                <a:ea typeface="Shadows Into Light"/>
                <a:cs typeface="Shadows Into Light"/>
                <a:sym typeface="Shadows Into Light"/>
              </a:rPr>
              <a:t> </a:t>
            </a:r>
            <a:endParaRPr>
              <a:solidFill>
                <a:schemeClr val="dk1"/>
              </a:solidFill>
              <a:latin typeface="Shadows Into Light"/>
              <a:ea typeface="Shadows Into Light"/>
              <a:cs typeface="Shadows Into Light"/>
              <a:sym typeface="Shadows Into Light"/>
            </a:endParaRPr>
          </a:p>
        </p:txBody>
      </p:sp>
      <p:sp>
        <p:nvSpPr>
          <p:cNvPr id="228" name="Google Shape;228;p42"/>
          <p:cNvSpPr txBox="1"/>
          <p:nvPr>
            <p:ph idx="1" type="body"/>
          </p:nvPr>
        </p:nvSpPr>
        <p:spPr>
          <a:xfrm>
            <a:off x="2897088" y="1056600"/>
            <a:ext cx="3299100" cy="3486900"/>
          </a:xfrm>
          <a:prstGeom prst="rect">
            <a:avLst/>
          </a:prstGeom>
        </p:spPr>
        <p:txBody>
          <a:bodyPr anchorCtr="0" anchor="t" bIns="91425" lIns="91425" spcFirstLastPara="1" rIns="91425" wrap="square" tIns="91425">
            <a:normAutofit lnSpcReduction="10000"/>
          </a:bodyPr>
          <a:lstStyle/>
          <a:p>
            <a:pPr indent="0" lvl="0" marL="0" rtl="0" algn="ctr">
              <a:spcBef>
                <a:spcPts val="0"/>
              </a:spcBef>
              <a:spcAft>
                <a:spcPts val="0"/>
              </a:spcAft>
              <a:buClr>
                <a:schemeClr val="dk1"/>
              </a:buClr>
              <a:buSzPts val="1100"/>
              <a:buFont typeface="Arial"/>
              <a:buNone/>
            </a:pPr>
            <a:r>
              <a:rPr b="1" lang="en" sz="1691"/>
              <a:t>Choosing a colour for each character and highlighting your whole script allows you to see who is in each scene and makes reading in class (or to yourself) and experimenting with scenes much easier. It also allows you to see how prominent a character is. </a:t>
            </a:r>
            <a:endParaRPr b="1" sz="1691"/>
          </a:p>
          <a:p>
            <a:pPr indent="0" lvl="0" marL="0" rtl="0" algn="ctr">
              <a:spcBef>
                <a:spcPts val="1600"/>
              </a:spcBef>
              <a:spcAft>
                <a:spcPts val="1200"/>
              </a:spcAft>
              <a:buNone/>
            </a:pPr>
            <a:r>
              <a:rPr b="1" lang="en" sz="1691"/>
              <a:t>Adding tabs to mark each section makes finding your place easy and helps organise the script in your head.</a:t>
            </a:r>
            <a:r>
              <a:rPr lang="en" sz="1691"/>
              <a:t> </a:t>
            </a:r>
            <a:r>
              <a:rPr lang="en" sz="1691">
                <a:solidFill>
                  <a:srgbClr val="FFFFFF"/>
                </a:solidFill>
              </a:rPr>
              <a:t> </a:t>
            </a:r>
            <a:r>
              <a:rPr lang="en">
                <a:solidFill>
                  <a:srgbClr val="FFFFFF"/>
                </a:solidFill>
                <a:latin typeface="Shadows Into Light"/>
                <a:ea typeface="Shadows Into Light"/>
                <a:cs typeface="Shadows Into Light"/>
                <a:sym typeface="Shadows Into Light"/>
              </a:rPr>
              <a:t> </a:t>
            </a:r>
            <a:endParaRPr>
              <a:solidFill>
                <a:srgbClr val="FFFFFF"/>
              </a:solidFill>
              <a:latin typeface="Shadows Into Light"/>
              <a:ea typeface="Shadows Into Light"/>
              <a:cs typeface="Shadows Into Light"/>
              <a:sym typeface="Shadows Into Light"/>
            </a:endParaRPr>
          </a:p>
        </p:txBody>
      </p:sp>
      <p:pic>
        <p:nvPicPr>
          <p:cNvPr id="229" name="Google Shape;229;p42"/>
          <p:cNvPicPr preferRelativeResize="0"/>
          <p:nvPr/>
        </p:nvPicPr>
        <p:blipFill rotWithShape="1">
          <a:blip r:embed="rId9">
            <a:alphaModFix/>
          </a:blip>
          <a:srcRect b="31602" l="7333" r="9235" t="36332"/>
          <a:stretch/>
        </p:blipFill>
        <p:spPr>
          <a:xfrm>
            <a:off x="7479975" y="4409491"/>
            <a:ext cx="1717050" cy="659871"/>
          </a:xfrm>
          <a:prstGeom prst="rect">
            <a:avLst/>
          </a:prstGeom>
          <a:noFill/>
          <a:ln>
            <a:noFill/>
          </a:ln>
        </p:spPr>
      </p:pic>
      <p:pic>
        <p:nvPicPr>
          <p:cNvPr id="230" name="Google Shape;230;p42"/>
          <p:cNvPicPr preferRelativeResize="0"/>
          <p:nvPr/>
        </p:nvPicPr>
        <p:blipFill rotWithShape="1">
          <a:blip r:embed="rId7">
            <a:alphaModFix/>
          </a:blip>
          <a:srcRect b="66139" l="51756" r="0" t="0"/>
          <a:stretch/>
        </p:blipFill>
        <p:spPr>
          <a:xfrm rot="-10440784">
            <a:off x="2264003" y="1104182"/>
            <a:ext cx="939919" cy="52386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p43"/>
          <p:cNvPicPr preferRelativeResize="0"/>
          <p:nvPr/>
        </p:nvPicPr>
        <p:blipFill>
          <a:blip r:embed="rId3">
            <a:alphaModFix/>
          </a:blip>
          <a:stretch>
            <a:fillRect/>
          </a:stretch>
        </p:blipFill>
        <p:spPr>
          <a:xfrm>
            <a:off x="0" y="0"/>
            <a:ext cx="9144000" cy="5143500"/>
          </a:xfrm>
          <a:prstGeom prst="rect">
            <a:avLst/>
          </a:prstGeom>
          <a:noFill/>
          <a:ln>
            <a:noFill/>
          </a:ln>
        </p:spPr>
      </p:pic>
      <p:sp>
        <p:nvSpPr>
          <p:cNvPr id="236" name="Google Shape;236;p43"/>
          <p:cNvSpPr/>
          <p:nvPr/>
        </p:nvSpPr>
        <p:spPr>
          <a:xfrm>
            <a:off x="7550550" y="4425600"/>
            <a:ext cx="1593600" cy="7179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43"/>
          <p:cNvSpPr txBox="1"/>
          <p:nvPr/>
        </p:nvSpPr>
        <p:spPr>
          <a:xfrm>
            <a:off x="193325" y="1494700"/>
            <a:ext cx="2331300" cy="164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chemeClr val="lt1"/>
                </a:solidFill>
                <a:latin typeface="Shadows Into Light"/>
                <a:ea typeface="Shadows Into Light"/>
                <a:cs typeface="Shadows Into Light"/>
                <a:sym typeface="Shadows Into Light"/>
              </a:rPr>
              <a:t>I</a:t>
            </a:r>
            <a:r>
              <a:rPr b="1" lang="en" sz="1600">
                <a:solidFill>
                  <a:schemeClr val="lt1"/>
                </a:solidFill>
                <a:latin typeface="Shadows Into Light"/>
                <a:ea typeface="Shadows Into Light"/>
                <a:cs typeface="Shadows Into Light"/>
                <a:sym typeface="Shadows Into Light"/>
              </a:rPr>
              <a:t>n drama analysis, directors and designers often break down the script into units. This makes it easier to analyse what is going on. </a:t>
            </a:r>
            <a:endParaRPr b="1" sz="1600">
              <a:solidFill>
                <a:schemeClr val="lt1"/>
              </a:solidFill>
              <a:latin typeface="Shadows Into Light"/>
              <a:ea typeface="Shadows Into Light"/>
              <a:cs typeface="Shadows Into Light"/>
              <a:sym typeface="Shadows Into Light"/>
            </a:endParaRPr>
          </a:p>
          <a:p>
            <a:pPr indent="0" lvl="0" marL="0" rtl="0" algn="ctr">
              <a:spcBef>
                <a:spcPts val="0"/>
              </a:spcBef>
              <a:spcAft>
                <a:spcPts val="0"/>
              </a:spcAft>
              <a:buNone/>
            </a:pPr>
            <a:r>
              <a:t/>
            </a:r>
            <a:endParaRPr sz="1600">
              <a:solidFill>
                <a:schemeClr val="lt1"/>
              </a:solidFill>
              <a:latin typeface="Shadows Into Light"/>
              <a:ea typeface="Shadows Into Light"/>
              <a:cs typeface="Shadows Into Light"/>
              <a:sym typeface="Shadows Into Light"/>
            </a:endParaRPr>
          </a:p>
        </p:txBody>
      </p:sp>
      <p:sp>
        <p:nvSpPr>
          <p:cNvPr id="238" name="Google Shape;238;p43"/>
          <p:cNvSpPr txBox="1"/>
          <p:nvPr/>
        </p:nvSpPr>
        <p:spPr>
          <a:xfrm rot="-399">
            <a:off x="6558300" y="1494847"/>
            <a:ext cx="2585700" cy="154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chemeClr val="lt1"/>
                </a:solidFill>
                <a:latin typeface="Shadows Into Light"/>
                <a:ea typeface="Shadows Into Light"/>
                <a:cs typeface="Shadows Into Light"/>
                <a:sym typeface="Shadows Into Light"/>
              </a:rPr>
              <a:t>We like to give each unit a name to help us remember it and to be able to talk about it with our class / company. We try to choose names that are simple and easy reminders of events. </a:t>
            </a:r>
            <a:endParaRPr b="1" sz="1300">
              <a:solidFill>
                <a:schemeClr val="lt1"/>
              </a:solidFill>
            </a:endParaRPr>
          </a:p>
        </p:txBody>
      </p:sp>
      <p:pic>
        <p:nvPicPr>
          <p:cNvPr id="239" name="Google Shape;239;p43"/>
          <p:cNvPicPr preferRelativeResize="0"/>
          <p:nvPr/>
        </p:nvPicPr>
        <p:blipFill rotWithShape="1">
          <a:blip r:embed="rId4">
            <a:alphaModFix/>
          </a:blip>
          <a:srcRect b="60939" l="0" r="70625" t="12310"/>
          <a:stretch/>
        </p:blipFill>
        <p:spPr>
          <a:xfrm flipH="1" rot="-6046803">
            <a:off x="7284774" y="97828"/>
            <a:ext cx="1727978" cy="1585419"/>
          </a:xfrm>
          <a:prstGeom prst="rect">
            <a:avLst/>
          </a:prstGeom>
          <a:noFill/>
          <a:ln>
            <a:noFill/>
          </a:ln>
        </p:spPr>
      </p:pic>
      <p:pic>
        <p:nvPicPr>
          <p:cNvPr id="240" name="Google Shape;240;p43"/>
          <p:cNvPicPr preferRelativeResize="0"/>
          <p:nvPr/>
        </p:nvPicPr>
        <p:blipFill rotWithShape="1">
          <a:blip r:embed="rId4">
            <a:alphaModFix/>
          </a:blip>
          <a:srcRect b="60939" l="0" r="70625" t="12310"/>
          <a:stretch/>
        </p:blipFill>
        <p:spPr>
          <a:xfrm flipH="1" rot="10635904">
            <a:off x="176262" y="103745"/>
            <a:ext cx="1727978" cy="1573585"/>
          </a:xfrm>
          <a:prstGeom prst="rect">
            <a:avLst/>
          </a:prstGeom>
          <a:noFill/>
          <a:ln>
            <a:noFill/>
          </a:ln>
        </p:spPr>
      </p:pic>
      <p:sp>
        <p:nvSpPr>
          <p:cNvPr id="241" name="Google Shape;241;p43"/>
          <p:cNvSpPr txBox="1"/>
          <p:nvPr/>
        </p:nvSpPr>
        <p:spPr>
          <a:xfrm rot="-292">
            <a:off x="2768737" y="1494846"/>
            <a:ext cx="3531900" cy="185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dk2"/>
                </a:solidFill>
                <a:latin typeface="Shadows Into Light"/>
                <a:ea typeface="Shadows Into Light"/>
                <a:cs typeface="Shadows Into Light"/>
                <a:sym typeface="Shadows Into Light"/>
              </a:rPr>
              <a:t>Different directors/designers use different ways to decide where a unit starts and ends. Often an entrance or exit of a character is useful as it means, </a:t>
            </a:r>
            <a:r>
              <a:rPr b="1" lang="en" sz="1600">
                <a:solidFill>
                  <a:schemeClr val="dk2"/>
                </a:solidFill>
                <a:latin typeface="Shadows Into Light"/>
                <a:ea typeface="Shadows Into Light"/>
                <a:cs typeface="Shadows Into Light"/>
                <a:sym typeface="Shadows Into Light"/>
              </a:rPr>
              <a:t>characters</a:t>
            </a:r>
            <a:r>
              <a:rPr b="1" lang="en" sz="1600">
                <a:solidFill>
                  <a:schemeClr val="dk2"/>
                </a:solidFill>
                <a:latin typeface="Shadows Into Light"/>
                <a:ea typeface="Shadows Into Light"/>
                <a:cs typeface="Shadows Into Light"/>
                <a:sym typeface="Shadows Into Light"/>
              </a:rPr>
              <a:t> intentions </a:t>
            </a:r>
            <a:r>
              <a:rPr b="1" lang="en" sz="1600">
                <a:solidFill>
                  <a:schemeClr val="dk2"/>
                </a:solidFill>
                <a:latin typeface="Shadows Into Light"/>
                <a:ea typeface="Shadows Into Light"/>
                <a:cs typeface="Shadows Into Light"/>
                <a:sym typeface="Shadows Into Light"/>
              </a:rPr>
              <a:t>change</a:t>
            </a:r>
            <a:r>
              <a:rPr b="1" lang="en" sz="1600">
                <a:solidFill>
                  <a:schemeClr val="dk2"/>
                </a:solidFill>
                <a:latin typeface="Shadows Into Light"/>
                <a:ea typeface="Shadows Into Light"/>
                <a:cs typeface="Shadows Into Light"/>
                <a:sym typeface="Shadows Into Light"/>
              </a:rPr>
              <a:t>. Each play is unique as is each decision about how to do this. </a:t>
            </a:r>
            <a:endParaRPr b="1">
              <a:solidFill>
                <a:schemeClr val="dk2"/>
              </a:solidFill>
            </a:endParaRPr>
          </a:p>
        </p:txBody>
      </p:sp>
      <p:sp>
        <p:nvSpPr>
          <p:cNvPr id="242" name="Google Shape;242;p43"/>
          <p:cNvSpPr txBox="1"/>
          <p:nvPr/>
        </p:nvSpPr>
        <p:spPr>
          <a:xfrm rot="-292">
            <a:off x="2775512" y="1494846"/>
            <a:ext cx="3531900" cy="185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Shadows Into Light"/>
                <a:ea typeface="Shadows Into Light"/>
                <a:cs typeface="Shadows Into Light"/>
                <a:sym typeface="Shadows Into Light"/>
              </a:rPr>
              <a:t>Different directors/designers use different ways to decide where a unit starts and ends. Often an entrance or exit of a character is useful as it means characters’ intentions change. Each play is unique as is each decision about how to do this. </a:t>
            </a:r>
            <a:endParaRPr b="1">
              <a:solidFill>
                <a:schemeClr val="lt1"/>
              </a:solidFill>
            </a:endParaRPr>
          </a:p>
        </p:txBody>
      </p:sp>
      <p:sp>
        <p:nvSpPr>
          <p:cNvPr id="243" name="Google Shape;243;p43"/>
          <p:cNvSpPr txBox="1"/>
          <p:nvPr/>
        </p:nvSpPr>
        <p:spPr>
          <a:xfrm>
            <a:off x="7530700" y="4876025"/>
            <a:ext cx="1562400" cy="2595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graphicFrame>
        <p:nvGraphicFramePr>
          <p:cNvPr id="244" name="Google Shape;244;p43"/>
          <p:cNvGraphicFramePr/>
          <p:nvPr/>
        </p:nvGraphicFramePr>
        <p:xfrm>
          <a:off x="153313" y="3092838"/>
          <a:ext cx="3000000" cy="3000000"/>
        </p:xfrm>
        <a:graphic>
          <a:graphicData uri="http://schemas.openxmlformats.org/drawingml/2006/table">
            <a:tbl>
              <a:tblPr>
                <a:noFill/>
                <a:tableStyleId>{5D48A3F5-46A9-4A80-BFA5-2333775A2C27}</a:tableStyleId>
              </a:tblPr>
              <a:tblGrid>
                <a:gridCol w="726100"/>
                <a:gridCol w="1158750"/>
                <a:gridCol w="1158750"/>
                <a:gridCol w="1158750"/>
                <a:gridCol w="1158750"/>
                <a:gridCol w="1158750"/>
                <a:gridCol w="1158750"/>
                <a:gridCol w="1158750"/>
              </a:tblGrid>
              <a:tr h="382625">
                <a:tc>
                  <a:txBody>
                    <a:bodyPr/>
                    <a:lstStyle/>
                    <a:p>
                      <a:pPr indent="0" lvl="0" marL="0" rtl="0" algn="l">
                        <a:spcBef>
                          <a:spcPts val="0"/>
                        </a:spcBef>
                        <a:spcAft>
                          <a:spcPts val="0"/>
                        </a:spcAft>
                        <a:buNone/>
                      </a:pPr>
                      <a:r>
                        <a:rPr lang="en" sz="1600">
                          <a:solidFill>
                            <a:srgbClr val="FFFFFF"/>
                          </a:solidFill>
                          <a:latin typeface="Calibri"/>
                          <a:ea typeface="Calibri"/>
                          <a:cs typeface="Calibri"/>
                          <a:sym typeface="Calibri"/>
                        </a:rPr>
                        <a:t>UNIT </a:t>
                      </a:r>
                      <a:endParaRPr sz="1600">
                        <a:solidFill>
                          <a:srgbClr val="FFFFFF"/>
                        </a:solidFill>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sz="1700">
                          <a:solidFill>
                            <a:srgbClr val="FF0000"/>
                          </a:solidFill>
                          <a:latin typeface="Calibri"/>
                          <a:ea typeface="Calibri"/>
                          <a:cs typeface="Calibri"/>
                          <a:sym typeface="Calibri"/>
                        </a:rPr>
                        <a:t>1</a:t>
                      </a:r>
                      <a:endParaRPr sz="1700">
                        <a:solidFill>
                          <a:srgbClr val="FF0000"/>
                        </a:solidFill>
                        <a:latin typeface="Calibri"/>
                        <a:ea typeface="Calibri"/>
                        <a:cs typeface="Calibri"/>
                        <a:sym typeface="Calibri"/>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sz="1700">
                          <a:solidFill>
                            <a:srgbClr val="FF9900"/>
                          </a:solidFill>
                          <a:latin typeface="Calibri"/>
                          <a:ea typeface="Calibri"/>
                          <a:cs typeface="Calibri"/>
                          <a:sym typeface="Calibri"/>
                        </a:rPr>
                        <a:t>2</a:t>
                      </a:r>
                      <a:endParaRPr sz="1700">
                        <a:solidFill>
                          <a:srgbClr val="FF9900"/>
                        </a:solidFill>
                        <a:latin typeface="Calibri"/>
                        <a:ea typeface="Calibri"/>
                        <a:cs typeface="Calibri"/>
                        <a:sym typeface="Calibri"/>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sz="1700">
                          <a:solidFill>
                            <a:srgbClr val="FFFF00"/>
                          </a:solidFill>
                          <a:latin typeface="Calibri"/>
                          <a:ea typeface="Calibri"/>
                          <a:cs typeface="Calibri"/>
                          <a:sym typeface="Calibri"/>
                        </a:rPr>
                        <a:t>3</a:t>
                      </a:r>
                      <a:endParaRPr sz="1700">
                        <a:solidFill>
                          <a:srgbClr val="FFFF00"/>
                        </a:solidFill>
                        <a:latin typeface="Calibri"/>
                        <a:ea typeface="Calibri"/>
                        <a:cs typeface="Calibri"/>
                        <a:sym typeface="Calibri"/>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sz="1700">
                          <a:solidFill>
                            <a:srgbClr val="00FF00"/>
                          </a:solidFill>
                          <a:latin typeface="Calibri"/>
                          <a:ea typeface="Calibri"/>
                          <a:cs typeface="Calibri"/>
                          <a:sym typeface="Calibri"/>
                        </a:rPr>
                        <a:t>4</a:t>
                      </a:r>
                      <a:endParaRPr sz="1700">
                        <a:solidFill>
                          <a:srgbClr val="00FF00"/>
                        </a:solidFill>
                        <a:latin typeface="Calibri"/>
                        <a:ea typeface="Calibri"/>
                        <a:cs typeface="Calibri"/>
                        <a:sym typeface="Calibri"/>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sz="1700">
                          <a:solidFill>
                            <a:srgbClr val="00FFFF"/>
                          </a:solidFill>
                          <a:latin typeface="Calibri"/>
                          <a:ea typeface="Calibri"/>
                          <a:cs typeface="Calibri"/>
                          <a:sym typeface="Calibri"/>
                        </a:rPr>
                        <a:t>5</a:t>
                      </a:r>
                      <a:endParaRPr sz="1700">
                        <a:solidFill>
                          <a:srgbClr val="00FFFF"/>
                        </a:solidFill>
                        <a:latin typeface="Calibri"/>
                        <a:ea typeface="Calibri"/>
                        <a:cs typeface="Calibri"/>
                        <a:sym typeface="Calibri"/>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sz="1700">
                          <a:solidFill>
                            <a:srgbClr val="4A86E8"/>
                          </a:solidFill>
                          <a:latin typeface="Calibri"/>
                          <a:ea typeface="Calibri"/>
                          <a:cs typeface="Calibri"/>
                          <a:sym typeface="Calibri"/>
                        </a:rPr>
                        <a:t>6</a:t>
                      </a:r>
                      <a:endParaRPr sz="1700">
                        <a:solidFill>
                          <a:srgbClr val="4A86E8"/>
                        </a:solidFill>
                        <a:latin typeface="Calibri"/>
                        <a:ea typeface="Calibri"/>
                        <a:cs typeface="Calibri"/>
                        <a:sym typeface="Calibri"/>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sz="1700">
                          <a:solidFill>
                            <a:srgbClr val="9900FF"/>
                          </a:solidFill>
                          <a:latin typeface="Calibri"/>
                          <a:ea typeface="Calibri"/>
                          <a:cs typeface="Calibri"/>
                          <a:sym typeface="Calibri"/>
                        </a:rPr>
                        <a:t>7</a:t>
                      </a:r>
                      <a:endParaRPr sz="1700">
                        <a:solidFill>
                          <a:srgbClr val="9900FF"/>
                        </a:solidFill>
                        <a:latin typeface="Calibri"/>
                        <a:ea typeface="Calibri"/>
                        <a:cs typeface="Calibri"/>
                        <a:sym typeface="Calibri"/>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dk1"/>
                    </a:solidFill>
                  </a:tcPr>
                </a:tc>
              </a:tr>
              <a:tr h="382625">
                <a:tc>
                  <a:txBody>
                    <a:bodyPr/>
                    <a:lstStyle/>
                    <a:p>
                      <a:pPr indent="0" lvl="0" marL="0" rtl="0" algn="l">
                        <a:spcBef>
                          <a:spcPts val="0"/>
                        </a:spcBef>
                        <a:spcAft>
                          <a:spcPts val="0"/>
                        </a:spcAft>
                        <a:buNone/>
                      </a:pPr>
                      <a:r>
                        <a:rPr lang="en" sz="1600">
                          <a:solidFill>
                            <a:srgbClr val="FFFFFF"/>
                          </a:solidFill>
                          <a:latin typeface="Calibri"/>
                          <a:ea typeface="Calibri"/>
                          <a:cs typeface="Calibri"/>
                          <a:sym typeface="Calibri"/>
                        </a:rPr>
                        <a:t>PAGES</a:t>
                      </a:r>
                      <a:endParaRPr sz="1600">
                        <a:solidFill>
                          <a:srgbClr val="FFFFFF"/>
                        </a:solidFill>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a:solidFill>
                            <a:srgbClr val="FF0000"/>
                          </a:solidFill>
                        </a:rPr>
                        <a:t>15-26</a:t>
                      </a:r>
                      <a:endParaRPr>
                        <a:solidFill>
                          <a:srgbClr val="FF00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a:solidFill>
                            <a:srgbClr val="FF9900"/>
                          </a:solidFill>
                        </a:rPr>
                        <a:t>16 - 18</a:t>
                      </a:r>
                      <a:endParaRPr>
                        <a:solidFill>
                          <a:srgbClr val="FF99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a:solidFill>
                            <a:srgbClr val="FFFF00"/>
                          </a:solidFill>
                        </a:rPr>
                        <a:t>18 - 19</a:t>
                      </a:r>
                      <a:endParaRPr>
                        <a:solidFill>
                          <a:srgbClr val="FFFF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a:solidFill>
                            <a:srgbClr val="00FF00"/>
                          </a:solidFill>
                        </a:rPr>
                        <a:t>19 - 21</a:t>
                      </a:r>
                      <a:endParaRPr>
                        <a:solidFill>
                          <a:srgbClr val="00FF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a:solidFill>
                            <a:srgbClr val="00FFFF"/>
                          </a:solidFill>
                        </a:rPr>
                        <a:t>21 - 22</a:t>
                      </a:r>
                      <a:endParaRPr>
                        <a:solidFill>
                          <a:srgbClr val="00FFFF"/>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a:solidFill>
                            <a:srgbClr val="4A86E8"/>
                          </a:solidFill>
                        </a:rPr>
                        <a:t>22 - 25</a:t>
                      </a:r>
                      <a:endParaRPr>
                        <a:solidFill>
                          <a:srgbClr val="4A86E8"/>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a:solidFill>
                            <a:srgbClr val="9900FF"/>
                          </a:solidFill>
                        </a:rPr>
                        <a:t>25 - 27</a:t>
                      </a:r>
                      <a:endParaRPr>
                        <a:solidFill>
                          <a:srgbClr val="9900FF"/>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dk1"/>
                    </a:solidFill>
                  </a:tcPr>
                </a:tc>
              </a:tr>
              <a:tr h="382625">
                <a:tc>
                  <a:txBody>
                    <a:bodyPr/>
                    <a:lstStyle/>
                    <a:p>
                      <a:pPr indent="0" lvl="0" marL="0" rtl="0" algn="l">
                        <a:spcBef>
                          <a:spcPts val="0"/>
                        </a:spcBef>
                        <a:spcAft>
                          <a:spcPts val="0"/>
                        </a:spcAft>
                        <a:buNone/>
                      </a:pPr>
                      <a:r>
                        <a:rPr lang="en" sz="1600">
                          <a:solidFill>
                            <a:srgbClr val="FFFFFF"/>
                          </a:solidFill>
                          <a:latin typeface="Calibri"/>
                          <a:ea typeface="Calibri"/>
                          <a:cs typeface="Calibri"/>
                          <a:sym typeface="Calibri"/>
                        </a:rPr>
                        <a:t>LINES</a:t>
                      </a:r>
                      <a:endParaRPr sz="1600">
                        <a:solidFill>
                          <a:srgbClr val="FFFFFF"/>
                        </a:solidFill>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a:solidFill>
                            <a:srgbClr val="FF0000"/>
                          </a:solidFill>
                        </a:rPr>
                        <a:t>1 - 67</a:t>
                      </a:r>
                      <a:endParaRPr>
                        <a:solidFill>
                          <a:srgbClr val="FF00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a:solidFill>
                            <a:srgbClr val="FF9900"/>
                          </a:solidFill>
                        </a:rPr>
                        <a:t>27 - 121</a:t>
                      </a:r>
                      <a:endParaRPr>
                        <a:solidFill>
                          <a:srgbClr val="FF99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a:solidFill>
                            <a:srgbClr val="FFFF00"/>
                          </a:solidFill>
                        </a:rPr>
                        <a:t>122 - 182</a:t>
                      </a:r>
                      <a:endParaRPr>
                        <a:solidFill>
                          <a:srgbClr val="FFFF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a:solidFill>
                            <a:srgbClr val="00FF00"/>
                          </a:solidFill>
                        </a:rPr>
                        <a:t>183 - 251</a:t>
                      </a:r>
                      <a:endParaRPr>
                        <a:solidFill>
                          <a:srgbClr val="00FF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a:solidFill>
                            <a:srgbClr val="00FFFF"/>
                          </a:solidFill>
                        </a:rPr>
                        <a:t>252 - 333</a:t>
                      </a:r>
                      <a:endParaRPr>
                        <a:solidFill>
                          <a:srgbClr val="00FFFF"/>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a:solidFill>
                            <a:srgbClr val="4A86E8"/>
                          </a:solidFill>
                        </a:rPr>
                        <a:t>334 - 442</a:t>
                      </a:r>
                      <a:endParaRPr>
                        <a:solidFill>
                          <a:srgbClr val="4A86E8"/>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a:solidFill>
                            <a:srgbClr val="9900FF"/>
                          </a:solidFill>
                        </a:rPr>
                        <a:t>443 - 520</a:t>
                      </a:r>
                      <a:endParaRPr>
                        <a:solidFill>
                          <a:srgbClr val="9900FF"/>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dk1"/>
                    </a:solidFill>
                  </a:tcPr>
                </a:tc>
              </a:tr>
              <a:tr h="382625">
                <a:tc>
                  <a:txBody>
                    <a:bodyPr/>
                    <a:lstStyle/>
                    <a:p>
                      <a:pPr indent="0" lvl="0" marL="0" rtl="0" algn="l">
                        <a:spcBef>
                          <a:spcPts val="0"/>
                        </a:spcBef>
                        <a:spcAft>
                          <a:spcPts val="0"/>
                        </a:spcAft>
                        <a:buNone/>
                      </a:pPr>
                      <a:r>
                        <a:rPr lang="en" sz="1600">
                          <a:solidFill>
                            <a:srgbClr val="FFFFFF"/>
                          </a:solidFill>
                          <a:latin typeface="Calibri"/>
                          <a:ea typeface="Calibri"/>
                          <a:cs typeface="Calibri"/>
                          <a:sym typeface="Calibri"/>
                        </a:rPr>
                        <a:t>NAME</a:t>
                      </a:r>
                      <a:endParaRPr sz="1600">
                        <a:solidFill>
                          <a:srgbClr val="FFFFFF"/>
                        </a:solidFill>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sz="1200">
                          <a:solidFill>
                            <a:srgbClr val="FF0000"/>
                          </a:solidFill>
                        </a:rPr>
                        <a:t>MESSAGES</a:t>
                      </a:r>
                      <a:endParaRPr sz="1200">
                        <a:solidFill>
                          <a:srgbClr val="FF00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sz="1200">
                          <a:solidFill>
                            <a:srgbClr val="FF9900"/>
                          </a:solidFill>
                        </a:rPr>
                        <a:t>REBOOTING NAN</a:t>
                      </a:r>
                      <a:endParaRPr sz="1200">
                        <a:solidFill>
                          <a:srgbClr val="FF99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sz="800">
                          <a:solidFill>
                            <a:srgbClr val="FFFF00"/>
                          </a:solidFill>
                        </a:rPr>
                        <a:t>MALFUNCTIONING</a:t>
                      </a:r>
                      <a:endParaRPr sz="800">
                        <a:solidFill>
                          <a:srgbClr val="FFFF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sz="1200">
                          <a:solidFill>
                            <a:srgbClr val="00FF00"/>
                          </a:solidFill>
                        </a:rPr>
                        <a:t>THE MEETING</a:t>
                      </a:r>
                      <a:endParaRPr sz="1200">
                        <a:solidFill>
                          <a:srgbClr val="00FF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sz="1200">
                          <a:solidFill>
                            <a:srgbClr val="00FFFF"/>
                          </a:solidFill>
                        </a:rPr>
                        <a:t>JEROME'S FIANĆE</a:t>
                      </a:r>
                      <a:endParaRPr sz="1200">
                        <a:solidFill>
                          <a:srgbClr val="00FFFF"/>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sz="900">
                          <a:solidFill>
                            <a:srgbClr val="4A86E8"/>
                          </a:solidFill>
                        </a:rPr>
                        <a:t>SHE'S AN ACTRESS, SINGER AND A DANCER?</a:t>
                      </a:r>
                      <a:endParaRPr sz="900">
                        <a:solidFill>
                          <a:srgbClr val="4A86E8"/>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sz="1200">
                          <a:solidFill>
                            <a:srgbClr val="9900FF"/>
                          </a:solidFill>
                        </a:rPr>
                        <a:t>LUPUS CALLS AGAIN</a:t>
                      </a:r>
                      <a:endParaRPr sz="1200">
                        <a:solidFill>
                          <a:srgbClr val="9900FF"/>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dk1"/>
                    </a:solidFill>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6"/>
          <p:cNvSpPr txBox="1"/>
          <p:nvPr/>
        </p:nvSpPr>
        <p:spPr>
          <a:xfrm>
            <a:off x="7530700" y="4395675"/>
            <a:ext cx="1562400" cy="7398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1000">
              <a:solidFill>
                <a:schemeClr val="lt1"/>
              </a:solidFill>
              <a:latin typeface="Calibri"/>
              <a:ea typeface="Calibri"/>
              <a:cs typeface="Calibri"/>
              <a:sym typeface="Calibri"/>
            </a:endParaRPr>
          </a:p>
          <a:p>
            <a:pPr indent="0" lvl="0" marL="0" rtl="0" algn="ctr">
              <a:spcBef>
                <a:spcPts val="0"/>
              </a:spcBef>
              <a:spcAft>
                <a:spcPts val="0"/>
              </a:spcAft>
              <a:buNone/>
            </a:pPr>
            <a:r>
              <a:t/>
            </a:r>
            <a:endParaRPr sz="1000">
              <a:solidFill>
                <a:schemeClr val="lt1"/>
              </a:solidFill>
              <a:latin typeface="Calibri"/>
              <a:ea typeface="Calibri"/>
              <a:cs typeface="Calibri"/>
              <a:sym typeface="Calibri"/>
            </a:endParaRPr>
          </a:p>
          <a:p>
            <a:pPr indent="0" lvl="0" marL="0" rtl="0" algn="ctr">
              <a:spcBef>
                <a:spcPts val="0"/>
              </a:spcBef>
              <a:spcAft>
                <a:spcPts val="0"/>
              </a:spcAft>
              <a:buNone/>
            </a:pPr>
            <a:r>
              <a:t/>
            </a:r>
            <a:endParaRPr sz="1000">
              <a:solidFill>
                <a:schemeClr val="lt1"/>
              </a:solidFill>
              <a:latin typeface="Calibri"/>
              <a:ea typeface="Calibri"/>
              <a:cs typeface="Calibri"/>
              <a:sym typeface="Calibri"/>
            </a:endParaRPr>
          </a:p>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sp>
        <p:nvSpPr>
          <p:cNvPr id="110" name="Google Shape;110;p26"/>
          <p:cNvSpPr txBox="1"/>
          <p:nvPr>
            <p:ph idx="1" type="subTitle"/>
          </p:nvPr>
        </p:nvSpPr>
        <p:spPr>
          <a:xfrm>
            <a:off x="142150" y="126075"/>
            <a:ext cx="8520600" cy="331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60">
                <a:latin typeface="Caveat Brush"/>
                <a:ea typeface="Caveat Brush"/>
                <a:cs typeface="Caveat Brush"/>
                <a:sym typeface="Caveat Brush"/>
              </a:rPr>
              <a:t>Dear Teachers,</a:t>
            </a:r>
            <a:endParaRPr sz="1260">
              <a:latin typeface="Caveat Brush"/>
              <a:ea typeface="Caveat Brush"/>
              <a:cs typeface="Caveat Brush"/>
              <a:sym typeface="Caveat Brush"/>
            </a:endParaRPr>
          </a:p>
          <a:p>
            <a:pPr indent="0" lvl="0" marL="0" rtl="0" algn="l">
              <a:spcBef>
                <a:spcPts val="0"/>
              </a:spcBef>
              <a:spcAft>
                <a:spcPts val="0"/>
              </a:spcAft>
              <a:buNone/>
            </a:pPr>
            <a:r>
              <a:t/>
            </a:r>
            <a:endParaRPr sz="1260">
              <a:latin typeface="Caveat Brush"/>
              <a:ea typeface="Caveat Brush"/>
              <a:cs typeface="Caveat Brush"/>
              <a:sym typeface="Caveat Brush"/>
            </a:endParaRPr>
          </a:p>
          <a:p>
            <a:pPr indent="0" lvl="0" marL="0" rtl="0" algn="l">
              <a:spcBef>
                <a:spcPts val="0"/>
              </a:spcBef>
              <a:spcAft>
                <a:spcPts val="0"/>
              </a:spcAft>
              <a:buNone/>
            </a:pPr>
            <a:r>
              <a:rPr lang="en" sz="1260">
                <a:latin typeface="Caveat Brush"/>
                <a:ea typeface="Caveat Brush"/>
                <a:cs typeface="Caveat Brush"/>
                <a:sym typeface="Caveat Brush"/>
              </a:rPr>
              <a:t>This is our freebie resource to introduce the second extracts of the Pre-Release Material for May/June 2026. </a:t>
            </a:r>
            <a:endParaRPr sz="1260">
              <a:latin typeface="Caveat Brush"/>
              <a:ea typeface="Caveat Brush"/>
              <a:cs typeface="Caveat Brush"/>
              <a:sym typeface="Caveat Brush"/>
            </a:endParaRPr>
          </a:p>
          <a:p>
            <a:pPr indent="0" lvl="0" marL="0" rtl="0" algn="l">
              <a:spcBef>
                <a:spcPts val="0"/>
              </a:spcBef>
              <a:spcAft>
                <a:spcPts val="0"/>
              </a:spcAft>
              <a:buNone/>
            </a:pPr>
            <a:r>
              <a:t/>
            </a:r>
            <a:endParaRPr sz="1260">
              <a:latin typeface="Caveat Brush"/>
              <a:ea typeface="Caveat Brush"/>
              <a:cs typeface="Caveat Brush"/>
              <a:sym typeface="Caveat Brush"/>
            </a:endParaRPr>
          </a:p>
          <a:p>
            <a:pPr indent="0" lvl="0" marL="0" rtl="0" algn="l">
              <a:spcBef>
                <a:spcPts val="0"/>
              </a:spcBef>
              <a:spcAft>
                <a:spcPts val="0"/>
              </a:spcAft>
              <a:buNone/>
            </a:pPr>
            <a:r>
              <a:rPr lang="en" sz="1260">
                <a:latin typeface="Caveat Brush"/>
                <a:ea typeface="Caveat Brush"/>
                <a:cs typeface="Caveat Brush"/>
                <a:sym typeface="Caveat Brush"/>
              </a:rPr>
              <a:t>We like to introduce the plays in a fun way then do a first read together before starting the detailed practical exploration and associated written practice.. It means that students have read the extract at least twice and gives them time to ‘digest’ the plot and characters, before coming to their practical work and written work. It means that when they do the practical work, they can draw on their knowledge of how the characters behave in the whole extract in order to shape their ideas. </a:t>
            </a:r>
            <a:endParaRPr sz="1260">
              <a:latin typeface="Caveat Brush"/>
              <a:ea typeface="Caveat Brush"/>
              <a:cs typeface="Caveat Brush"/>
              <a:sym typeface="Caveat Brush"/>
            </a:endParaRPr>
          </a:p>
          <a:p>
            <a:pPr indent="0" lvl="0" marL="0" rtl="0" algn="l">
              <a:spcBef>
                <a:spcPts val="0"/>
              </a:spcBef>
              <a:spcAft>
                <a:spcPts val="0"/>
              </a:spcAft>
              <a:buNone/>
            </a:pPr>
            <a:r>
              <a:t/>
            </a:r>
            <a:endParaRPr sz="1260">
              <a:latin typeface="Caveat Brush"/>
              <a:ea typeface="Caveat Brush"/>
              <a:cs typeface="Caveat Brush"/>
              <a:sym typeface="Caveat Brush"/>
            </a:endParaRPr>
          </a:p>
          <a:p>
            <a:pPr indent="0" lvl="0" marL="0" rtl="0" algn="l">
              <a:spcBef>
                <a:spcPts val="0"/>
              </a:spcBef>
              <a:spcAft>
                <a:spcPts val="0"/>
              </a:spcAft>
              <a:buNone/>
            </a:pPr>
            <a:r>
              <a:rPr lang="en" sz="1260">
                <a:latin typeface="Caveat Brush"/>
                <a:ea typeface="Caveat Brush"/>
                <a:cs typeface="Caveat Brush"/>
                <a:sym typeface="Caveat Brush"/>
              </a:rPr>
              <a:t>There is some guidance on the next slide for introducing the play using these slides. Then there are slides for various activities leading up to a first read and a few simple activities to help organise information. We find that students respond very well to having this kind of help with setting up their scripts and being organised - especially those who might usually be the kind to lose scripts, keep half-hearted notes. This is a great opportunity to teach skills of analysis and organisation of ideas. The fact that the extracts are only 15 pages or less means they can keep on top of it and feel successful. </a:t>
            </a:r>
            <a:endParaRPr sz="1260">
              <a:latin typeface="Caveat Brush"/>
              <a:ea typeface="Caveat Brush"/>
              <a:cs typeface="Caveat Brush"/>
              <a:sym typeface="Caveat Brush"/>
            </a:endParaRPr>
          </a:p>
          <a:p>
            <a:pPr indent="0" lvl="0" marL="0" rtl="0" algn="l">
              <a:spcBef>
                <a:spcPts val="0"/>
              </a:spcBef>
              <a:spcAft>
                <a:spcPts val="0"/>
              </a:spcAft>
              <a:buNone/>
            </a:pPr>
            <a:r>
              <a:t/>
            </a:r>
            <a:endParaRPr sz="1260">
              <a:latin typeface="Caveat Brush"/>
              <a:ea typeface="Caveat Brush"/>
              <a:cs typeface="Caveat Brush"/>
              <a:sym typeface="Caveat Brush"/>
            </a:endParaRPr>
          </a:p>
          <a:p>
            <a:pPr indent="0" lvl="0" marL="0" rtl="0" algn="l">
              <a:spcBef>
                <a:spcPts val="0"/>
              </a:spcBef>
              <a:spcAft>
                <a:spcPts val="0"/>
              </a:spcAft>
              <a:buNone/>
            </a:pPr>
            <a:r>
              <a:rPr lang="en" sz="1560">
                <a:solidFill>
                  <a:srgbClr val="00FFFF"/>
                </a:solidFill>
                <a:latin typeface="Caveat Brush"/>
                <a:ea typeface="Caveat Brush"/>
                <a:cs typeface="Caveat Brush"/>
                <a:sym typeface="Caveat Brush"/>
              </a:rPr>
              <a:t>The second play’s first set of slides for practical exploration is due out on or before Sunday 16 November. </a:t>
            </a:r>
            <a:endParaRPr sz="1560">
              <a:solidFill>
                <a:srgbClr val="00FFFF"/>
              </a:solidFill>
              <a:latin typeface="Caveat Brush"/>
              <a:ea typeface="Caveat Brush"/>
              <a:cs typeface="Caveat Brush"/>
              <a:sym typeface="Caveat Brush"/>
            </a:endParaRPr>
          </a:p>
          <a:p>
            <a:pPr indent="0" lvl="0" marL="0" rtl="0" algn="l">
              <a:spcBef>
                <a:spcPts val="0"/>
              </a:spcBef>
              <a:spcAft>
                <a:spcPts val="0"/>
              </a:spcAft>
              <a:buNone/>
            </a:pPr>
            <a:br>
              <a:rPr lang="en" sz="1260">
                <a:latin typeface="Caveat Brush"/>
                <a:ea typeface="Caveat Brush"/>
                <a:cs typeface="Caveat Brush"/>
                <a:sym typeface="Caveat Brush"/>
              </a:rPr>
            </a:br>
            <a:r>
              <a:rPr lang="en" sz="1260">
                <a:latin typeface="Caveat Brush"/>
                <a:ea typeface="Caveat Brush"/>
                <a:cs typeface="Caveat Brush"/>
                <a:sym typeface="Caveat Brush"/>
              </a:rPr>
              <a:t>We expect it might be a little earlier, but don’t want to make promises we can’t keep. </a:t>
            </a:r>
            <a:endParaRPr sz="1260">
              <a:latin typeface="Caveat Brush"/>
              <a:ea typeface="Caveat Brush"/>
              <a:cs typeface="Caveat Brush"/>
              <a:sym typeface="Caveat Brush"/>
            </a:endParaRPr>
          </a:p>
          <a:p>
            <a:pPr indent="0" lvl="0" marL="0" rtl="0" algn="l">
              <a:spcBef>
                <a:spcPts val="0"/>
              </a:spcBef>
              <a:spcAft>
                <a:spcPts val="0"/>
              </a:spcAft>
              <a:buNone/>
            </a:pPr>
            <a:br>
              <a:rPr lang="en" sz="1260">
                <a:latin typeface="Caveat Brush"/>
                <a:ea typeface="Caveat Brush"/>
                <a:cs typeface="Caveat Brush"/>
                <a:sym typeface="Caveat Brush"/>
              </a:rPr>
            </a:br>
            <a:r>
              <a:rPr lang="en" sz="1260">
                <a:latin typeface="Caveat Brush"/>
                <a:ea typeface="Caveat Brush"/>
                <a:cs typeface="Caveat Brush"/>
                <a:sym typeface="Caveat Brush"/>
              </a:rPr>
              <a:t>If you would like to pre-order (especially if you need to pay via a bank transfer from school) </a:t>
            </a:r>
            <a:br>
              <a:rPr lang="en" sz="1260">
                <a:latin typeface="Caveat Brush"/>
                <a:ea typeface="Caveat Brush"/>
                <a:cs typeface="Caveat Brush"/>
                <a:sym typeface="Caveat Brush"/>
              </a:rPr>
            </a:br>
            <a:r>
              <a:rPr lang="en" sz="1260">
                <a:latin typeface="Caveat Brush"/>
                <a:ea typeface="Caveat Brush"/>
                <a:cs typeface="Caveat Brush"/>
                <a:sym typeface="Caveat Brush"/>
              </a:rPr>
              <a:t>you can do so in the shop: </a:t>
            </a:r>
            <a:r>
              <a:rPr lang="en" sz="1260" u="sng">
                <a:solidFill>
                  <a:schemeClr val="hlink"/>
                </a:solidFill>
                <a:latin typeface="Caveat Brush"/>
                <a:ea typeface="Caveat Brush"/>
                <a:cs typeface="Caveat Brush"/>
                <a:sym typeface="Caveat Brush"/>
                <a:hlinkClick r:id="rId3"/>
              </a:rPr>
              <a:t>www.the-understudy.org/shop</a:t>
            </a:r>
            <a:endParaRPr sz="1260">
              <a:latin typeface="Caveat Brush"/>
              <a:ea typeface="Caveat Brush"/>
              <a:cs typeface="Caveat Brush"/>
              <a:sym typeface="Caveat Brush"/>
            </a:endParaRPr>
          </a:p>
          <a:p>
            <a:pPr indent="0" lvl="0" marL="0" rtl="0" algn="l">
              <a:spcBef>
                <a:spcPts val="0"/>
              </a:spcBef>
              <a:spcAft>
                <a:spcPts val="0"/>
              </a:spcAft>
              <a:buNone/>
            </a:pPr>
            <a:r>
              <a:rPr lang="en" sz="1260">
                <a:latin typeface="Caveat Brush"/>
                <a:ea typeface="Caveat Brush"/>
                <a:cs typeface="Caveat Brush"/>
                <a:sym typeface="Caveat Brush"/>
              </a:rPr>
              <a:t>Otherwise you can buy an instant download as soon as they are published.</a:t>
            </a:r>
            <a:br>
              <a:rPr lang="en" sz="1260">
                <a:latin typeface="Caveat Brush"/>
                <a:ea typeface="Caveat Brush"/>
                <a:cs typeface="Caveat Brush"/>
                <a:sym typeface="Caveat Brush"/>
              </a:rPr>
            </a:br>
            <a:br>
              <a:rPr lang="en" sz="1260">
                <a:latin typeface="Caveat Brush"/>
                <a:ea typeface="Caveat Brush"/>
                <a:cs typeface="Caveat Brush"/>
                <a:sym typeface="Caveat Brush"/>
              </a:rPr>
            </a:br>
            <a:r>
              <a:rPr lang="en" sz="1260">
                <a:latin typeface="Caveat Brush"/>
                <a:ea typeface="Caveat Brush"/>
                <a:cs typeface="Caveat Brush"/>
                <a:sym typeface="Caveat Brush"/>
              </a:rPr>
              <a:t>Kind regards,</a:t>
            </a:r>
            <a:endParaRPr sz="1260">
              <a:latin typeface="Caveat Brush"/>
              <a:ea typeface="Caveat Brush"/>
              <a:cs typeface="Caveat Brush"/>
              <a:sym typeface="Caveat Brush"/>
            </a:endParaRPr>
          </a:p>
          <a:p>
            <a:pPr indent="0" lvl="0" marL="0" rtl="0" algn="l">
              <a:spcBef>
                <a:spcPts val="0"/>
              </a:spcBef>
              <a:spcAft>
                <a:spcPts val="0"/>
              </a:spcAft>
              <a:buNone/>
            </a:pPr>
            <a:r>
              <a:rPr lang="en" sz="1260">
                <a:latin typeface="Caveat Brush"/>
                <a:ea typeface="Caveat Brush"/>
                <a:cs typeface="Caveat Brush"/>
                <a:sym typeface="Caveat Brush"/>
              </a:rPr>
              <a:t>Jane </a:t>
            </a:r>
            <a:endParaRPr sz="1260">
              <a:latin typeface="Caveat Brush"/>
              <a:ea typeface="Caveat Brush"/>
              <a:cs typeface="Caveat Brush"/>
              <a:sym typeface="Caveat Brush"/>
            </a:endParaRPr>
          </a:p>
          <a:p>
            <a:pPr indent="0" lvl="0" marL="0" rtl="0" algn="l">
              <a:spcBef>
                <a:spcPts val="0"/>
              </a:spcBef>
              <a:spcAft>
                <a:spcPts val="0"/>
              </a:spcAft>
              <a:buNone/>
            </a:pPr>
            <a:r>
              <a:t/>
            </a:r>
            <a:endParaRPr sz="1700">
              <a:latin typeface="Caveat Brush"/>
              <a:ea typeface="Caveat Brush"/>
              <a:cs typeface="Caveat Brush"/>
              <a:sym typeface="Caveat Brush"/>
            </a:endParaRPr>
          </a:p>
          <a:p>
            <a:pPr indent="0" lvl="0" marL="457200" rtl="0" algn="l">
              <a:spcBef>
                <a:spcPts val="0"/>
              </a:spcBef>
              <a:spcAft>
                <a:spcPts val="0"/>
              </a:spcAft>
              <a:buNone/>
            </a:pPr>
            <a:r>
              <a:t/>
            </a:r>
            <a:endParaRPr sz="1700">
              <a:latin typeface="Caveat Brush"/>
              <a:ea typeface="Caveat Brush"/>
              <a:cs typeface="Caveat Brush"/>
              <a:sym typeface="Caveat Brush"/>
            </a:endParaRPr>
          </a:p>
        </p:txBody>
      </p:sp>
      <p:pic>
        <p:nvPicPr>
          <p:cNvPr id="111" name="Google Shape;111;p26"/>
          <p:cNvPicPr preferRelativeResize="0"/>
          <p:nvPr/>
        </p:nvPicPr>
        <p:blipFill rotWithShape="1">
          <a:blip r:embed="rId4">
            <a:alphaModFix/>
          </a:blip>
          <a:srcRect b="31602" l="7333" r="9235" t="36332"/>
          <a:stretch/>
        </p:blipFill>
        <p:spPr>
          <a:xfrm>
            <a:off x="7636675" y="31102"/>
            <a:ext cx="1424950" cy="547600"/>
          </a:xfrm>
          <a:prstGeom prst="rect">
            <a:avLst/>
          </a:prstGeom>
          <a:noFill/>
          <a:ln>
            <a:noFill/>
          </a:ln>
        </p:spPr>
      </p:pic>
      <p:pic>
        <p:nvPicPr>
          <p:cNvPr id="112" name="Google Shape;112;p26" title="BUNDLE 1.png"/>
          <p:cNvPicPr preferRelativeResize="0"/>
          <p:nvPr/>
        </p:nvPicPr>
        <p:blipFill rotWithShape="1">
          <a:blip r:embed="rId5">
            <a:alphaModFix/>
          </a:blip>
          <a:srcRect b="0" l="33488" r="0" t="31931"/>
          <a:stretch/>
        </p:blipFill>
        <p:spPr>
          <a:xfrm>
            <a:off x="6283575" y="2216075"/>
            <a:ext cx="2860425" cy="29274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pic>
        <p:nvPicPr>
          <p:cNvPr id="249" name="Google Shape;249;p44"/>
          <p:cNvPicPr preferRelativeResize="0"/>
          <p:nvPr/>
        </p:nvPicPr>
        <p:blipFill>
          <a:blip r:embed="rId3">
            <a:alphaModFix/>
          </a:blip>
          <a:stretch>
            <a:fillRect/>
          </a:stretch>
        </p:blipFill>
        <p:spPr>
          <a:xfrm>
            <a:off x="0" y="0"/>
            <a:ext cx="9144000" cy="5143500"/>
          </a:xfrm>
          <a:prstGeom prst="rect">
            <a:avLst/>
          </a:prstGeom>
          <a:noFill/>
          <a:ln>
            <a:noFill/>
          </a:ln>
        </p:spPr>
      </p:pic>
      <p:sp>
        <p:nvSpPr>
          <p:cNvPr id="250" name="Google Shape;250;p44"/>
          <p:cNvSpPr txBox="1"/>
          <p:nvPr/>
        </p:nvSpPr>
        <p:spPr>
          <a:xfrm>
            <a:off x="101975" y="3090350"/>
            <a:ext cx="8839200" cy="135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rgbClr val="B7B7B7"/>
                </a:solidFill>
                <a:latin typeface="Caveat Brush"/>
                <a:ea typeface="Caveat Brush"/>
                <a:cs typeface="Caveat Brush"/>
                <a:sym typeface="Caveat Brush"/>
              </a:rPr>
              <a:t>You can complete </a:t>
            </a:r>
            <a:r>
              <a:rPr lang="en" sz="2000">
                <a:solidFill>
                  <a:srgbClr val="B7B7B7"/>
                </a:solidFill>
                <a:latin typeface="Caveat Brush"/>
                <a:ea typeface="Caveat Brush"/>
                <a:cs typeface="Caveat Brush"/>
                <a:sym typeface="Caveat Brush"/>
              </a:rPr>
              <a:t>this</a:t>
            </a:r>
            <a:r>
              <a:rPr lang="en" sz="2000">
                <a:solidFill>
                  <a:srgbClr val="B7B7B7"/>
                </a:solidFill>
                <a:latin typeface="Caveat Brush"/>
                <a:ea typeface="Caveat Brush"/>
                <a:cs typeface="Caveat Brush"/>
                <a:sym typeface="Caveat Brush"/>
              </a:rPr>
              <a:t> document as a class or as individuals. You get deeper understanding and more attention to detail if you each do your own but you share ideas (and workload) if you do it together. Or you could each do your own then share and create a central document. It helps enormously with noticing details and understanding design requirements. </a:t>
            </a:r>
            <a:endParaRPr sz="2000">
              <a:solidFill>
                <a:srgbClr val="B7B7B7"/>
              </a:solidFill>
              <a:latin typeface="Caveat Brush"/>
              <a:ea typeface="Caveat Brush"/>
              <a:cs typeface="Caveat Brush"/>
              <a:sym typeface="Caveat Brush"/>
            </a:endParaRPr>
          </a:p>
        </p:txBody>
      </p:sp>
      <p:sp>
        <p:nvSpPr>
          <p:cNvPr id="251" name="Google Shape;251;p44"/>
          <p:cNvSpPr txBox="1"/>
          <p:nvPr/>
        </p:nvSpPr>
        <p:spPr>
          <a:xfrm>
            <a:off x="7530700" y="4876025"/>
            <a:ext cx="1562400" cy="2595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pic>
        <p:nvPicPr>
          <p:cNvPr id="252" name="Google Shape;252;p44"/>
          <p:cNvPicPr preferRelativeResize="0"/>
          <p:nvPr/>
        </p:nvPicPr>
        <p:blipFill rotWithShape="1">
          <a:blip r:embed="rId4">
            <a:alphaModFix/>
          </a:blip>
          <a:srcRect b="31602" l="7333" r="9235" t="36332"/>
          <a:stretch/>
        </p:blipFill>
        <p:spPr>
          <a:xfrm>
            <a:off x="7479975" y="4409491"/>
            <a:ext cx="1717050" cy="659871"/>
          </a:xfrm>
          <a:prstGeom prst="rect">
            <a:avLst/>
          </a:prstGeom>
          <a:noFill/>
          <a:ln>
            <a:noFill/>
          </a:ln>
        </p:spPr>
      </p:pic>
      <p:sp>
        <p:nvSpPr>
          <p:cNvPr id="253" name="Google Shape;253;p44"/>
          <p:cNvSpPr txBox="1"/>
          <p:nvPr/>
        </p:nvSpPr>
        <p:spPr>
          <a:xfrm>
            <a:off x="43475" y="4548175"/>
            <a:ext cx="3900000" cy="25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FFFFFF"/>
                </a:solidFill>
                <a:latin typeface="Shadows Into Light"/>
                <a:ea typeface="Shadows Into Light"/>
                <a:cs typeface="Shadows Into Light"/>
                <a:sym typeface="Shadows Into Light"/>
              </a:rPr>
              <a:t>Here’s a blank template with just the first one done as an example</a:t>
            </a:r>
            <a:endParaRPr sz="1100">
              <a:solidFill>
                <a:srgbClr val="FFFFFF"/>
              </a:solidFill>
              <a:latin typeface="Shadows Into Light"/>
              <a:ea typeface="Shadows Into Light"/>
              <a:cs typeface="Shadows Into Light"/>
              <a:sym typeface="Shadows Into Light"/>
            </a:endParaRPr>
          </a:p>
        </p:txBody>
      </p:sp>
      <p:pic>
        <p:nvPicPr>
          <p:cNvPr id="254" name="Google Shape;254;p44"/>
          <p:cNvPicPr preferRelativeResize="0"/>
          <p:nvPr/>
        </p:nvPicPr>
        <p:blipFill rotWithShape="1">
          <a:blip r:embed="rId5">
            <a:alphaModFix/>
          </a:blip>
          <a:srcRect b="66139" l="51756" r="0" t="0"/>
          <a:stretch/>
        </p:blipFill>
        <p:spPr>
          <a:xfrm rot="-28">
            <a:off x="3640638" y="4505619"/>
            <a:ext cx="618279" cy="344594"/>
          </a:xfrm>
          <a:prstGeom prst="rect">
            <a:avLst/>
          </a:prstGeom>
          <a:noFill/>
          <a:ln>
            <a:noFill/>
          </a:ln>
        </p:spPr>
      </p:pic>
      <p:pic>
        <p:nvPicPr>
          <p:cNvPr id="255" name="Google Shape;255;p44" title="Screenshot 2025-10-23 at 3.27.46 pm.png"/>
          <p:cNvPicPr preferRelativeResize="0"/>
          <p:nvPr/>
        </p:nvPicPr>
        <p:blipFill rotWithShape="1">
          <a:blip r:embed="rId6">
            <a:alphaModFix/>
          </a:blip>
          <a:srcRect b="7893" l="876" r="3803" t="3712"/>
          <a:stretch/>
        </p:blipFill>
        <p:spPr>
          <a:xfrm>
            <a:off x="398824" y="1366650"/>
            <a:ext cx="8346348" cy="1806499"/>
          </a:xfrm>
          <a:prstGeom prst="rect">
            <a:avLst/>
          </a:prstGeom>
          <a:noFill/>
          <a:ln cap="flat" cmpd="sng" w="28575">
            <a:solidFill>
              <a:srgbClr val="00FFFF"/>
            </a:solidFill>
            <a:prstDash val="solid"/>
            <a:round/>
            <a:headEnd len="sm" w="sm" type="none"/>
            <a:tailEnd len="sm" w="sm" type="none"/>
          </a:ln>
        </p:spPr>
      </p:pic>
      <p:sp>
        <p:nvSpPr>
          <p:cNvPr id="256" name="Google Shape;256;p44"/>
          <p:cNvSpPr txBox="1"/>
          <p:nvPr/>
        </p:nvSpPr>
        <p:spPr>
          <a:xfrm>
            <a:off x="4250825" y="4515325"/>
            <a:ext cx="3229200" cy="45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solidFill>
                  <a:schemeClr val="hlink"/>
                </a:solidFill>
                <a:latin typeface="Shadows Into Light"/>
                <a:ea typeface="Shadows Into Light"/>
                <a:cs typeface="Shadows Into Light"/>
                <a:sym typeface="Shadows Into Light"/>
                <a:hlinkClick r:id="rId7"/>
              </a:rPr>
              <a:t>BLANK HENCEFORWARD UNITS.xlsx</a:t>
            </a:r>
            <a:endParaRPr b="1" sz="1800">
              <a:solidFill>
                <a:schemeClr val="lt1"/>
              </a:solidFill>
              <a:latin typeface="Shadows Into Light"/>
              <a:ea typeface="Shadows Into Light"/>
              <a:cs typeface="Shadows Into Light"/>
              <a:sym typeface="Shadows Into Light"/>
            </a:endParaRPr>
          </a:p>
          <a:p>
            <a:pPr indent="0" lvl="0" marL="0" rtl="0" algn="l">
              <a:spcBef>
                <a:spcPts val="0"/>
              </a:spcBef>
              <a:spcAft>
                <a:spcPts val="0"/>
              </a:spcAft>
              <a:buNone/>
            </a:pPr>
            <a:r>
              <a:t/>
            </a:r>
            <a:endParaRPr sz="1800">
              <a:solidFill>
                <a:schemeClr val="lt1"/>
              </a:solidFill>
              <a:latin typeface="Shadows Into Light"/>
              <a:ea typeface="Shadows Into Light"/>
              <a:cs typeface="Shadows Into Light"/>
              <a:sym typeface="Shadows Into 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id="261" name="Google Shape;261;p45"/>
          <p:cNvPicPr preferRelativeResize="0"/>
          <p:nvPr/>
        </p:nvPicPr>
        <p:blipFill rotWithShape="1">
          <a:blip r:embed="rId3">
            <a:alphaModFix/>
          </a:blip>
          <a:srcRect b="38290" l="0" r="0" t="0"/>
          <a:stretch/>
        </p:blipFill>
        <p:spPr>
          <a:xfrm>
            <a:off x="0" y="0"/>
            <a:ext cx="9144000" cy="3173926"/>
          </a:xfrm>
          <a:prstGeom prst="rect">
            <a:avLst/>
          </a:prstGeom>
          <a:noFill/>
          <a:ln>
            <a:noFill/>
          </a:ln>
        </p:spPr>
      </p:pic>
      <p:sp>
        <p:nvSpPr>
          <p:cNvPr id="262" name="Google Shape;262;p45"/>
          <p:cNvSpPr txBox="1"/>
          <p:nvPr>
            <p:ph idx="1" type="body"/>
          </p:nvPr>
        </p:nvSpPr>
        <p:spPr>
          <a:xfrm>
            <a:off x="355200" y="1474200"/>
            <a:ext cx="8520600" cy="1740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a:t>You can now read the</a:t>
            </a:r>
            <a:r>
              <a:rPr b="1" lang="en"/>
              <a:t> script together and stop to complete your uniting document and begin a </a:t>
            </a:r>
            <a:r>
              <a:rPr b="1" lang="en"/>
              <a:t>character study, so that when you come to do your second read and practical explorations, you know the characters and the plot of the whole extract and can draw on that knowledge in your activities and explorations of staging them.</a:t>
            </a:r>
            <a:r>
              <a:rPr lang="en"/>
              <a:t> </a:t>
            </a:r>
            <a:r>
              <a:rPr b="1" lang="en"/>
              <a:t>You can keep character notes on the second tab of the uniting sheets or you can keep notes in your script. See next slide.  </a:t>
            </a:r>
            <a:endParaRPr b="1"/>
          </a:p>
        </p:txBody>
      </p:sp>
      <p:sp>
        <p:nvSpPr>
          <p:cNvPr id="263" name="Google Shape;263;p45"/>
          <p:cNvSpPr txBox="1"/>
          <p:nvPr/>
        </p:nvSpPr>
        <p:spPr>
          <a:xfrm>
            <a:off x="7530700" y="4876025"/>
            <a:ext cx="1562400" cy="2595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pic>
        <p:nvPicPr>
          <p:cNvPr id="264" name="Google Shape;264;p45"/>
          <p:cNvPicPr preferRelativeResize="0"/>
          <p:nvPr/>
        </p:nvPicPr>
        <p:blipFill rotWithShape="1">
          <a:blip r:embed="rId4">
            <a:alphaModFix/>
          </a:blip>
          <a:srcRect b="31602" l="7333" r="9235" t="36332"/>
          <a:stretch/>
        </p:blipFill>
        <p:spPr>
          <a:xfrm>
            <a:off x="7479975" y="4409491"/>
            <a:ext cx="1717050" cy="659871"/>
          </a:xfrm>
          <a:prstGeom prst="rect">
            <a:avLst/>
          </a:prstGeom>
          <a:noFill/>
          <a:ln>
            <a:noFill/>
          </a:ln>
        </p:spPr>
      </p:pic>
      <p:pic>
        <p:nvPicPr>
          <p:cNvPr id="265" name="Google Shape;265;p45" title="Screenshot 2025-11-08 at 1.14.43 pm.png"/>
          <p:cNvPicPr preferRelativeResize="0"/>
          <p:nvPr/>
        </p:nvPicPr>
        <p:blipFill>
          <a:blip r:embed="rId5">
            <a:alphaModFix/>
          </a:blip>
          <a:stretch>
            <a:fillRect/>
          </a:stretch>
        </p:blipFill>
        <p:spPr>
          <a:xfrm>
            <a:off x="355200" y="3214200"/>
            <a:ext cx="7030013" cy="1855150"/>
          </a:xfrm>
          <a:prstGeom prst="rect">
            <a:avLst/>
          </a:prstGeom>
          <a:noFill/>
          <a:ln cap="flat" cmpd="sng" w="38100">
            <a:solidFill>
              <a:srgbClr val="00FFFF"/>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pic>
        <p:nvPicPr>
          <p:cNvPr id="270" name="Google Shape;270;p46"/>
          <p:cNvPicPr preferRelativeResize="0"/>
          <p:nvPr/>
        </p:nvPicPr>
        <p:blipFill rotWithShape="1">
          <a:blip r:embed="rId3">
            <a:alphaModFix/>
          </a:blip>
          <a:srcRect b="38290" l="0" r="0" t="0"/>
          <a:stretch/>
        </p:blipFill>
        <p:spPr>
          <a:xfrm>
            <a:off x="0" y="0"/>
            <a:ext cx="9144000" cy="3173926"/>
          </a:xfrm>
          <a:prstGeom prst="rect">
            <a:avLst/>
          </a:prstGeom>
          <a:noFill/>
          <a:ln>
            <a:noFill/>
          </a:ln>
        </p:spPr>
      </p:pic>
      <p:sp>
        <p:nvSpPr>
          <p:cNvPr id="271" name="Google Shape;271;p46"/>
          <p:cNvSpPr txBox="1"/>
          <p:nvPr>
            <p:ph idx="1" type="body"/>
          </p:nvPr>
        </p:nvSpPr>
        <p:spPr>
          <a:xfrm>
            <a:off x="143475" y="769575"/>
            <a:ext cx="2191200" cy="4121100"/>
          </a:xfrm>
          <a:prstGeom prst="rect">
            <a:avLst/>
          </a:prstGeom>
          <a:ln cap="flat" cmpd="sng" w="28575">
            <a:solidFill>
              <a:srgbClr val="FFE599"/>
            </a:solidFill>
            <a:prstDash val="solid"/>
            <a:round/>
            <a:headEnd len="sm" w="sm" type="none"/>
            <a:tailEnd len="sm" w="sm" type="none"/>
          </a:ln>
        </p:spPr>
        <p:txBody>
          <a:bodyPr anchorCtr="0" anchor="t" bIns="91425" lIns="91425" spcFirstLastPara="1" rIns="91425" wrap="square" tIns="91425">
            <a:normAutofit fontScale="85000" lnSpcReduction="10000"/>
          </a:bodyPr>
          <a:lstStyle/>
          <a:p>
            <a:pPr indent="0" lvl="0" marL="0" rtl="0" algn="l">
              <a:spcBef>
                <a:spcPts val="0"/>
              </a:spcBef>
              <a:spcAft>
                <a:spcPts val="0"/>
              </a:spcAft>
              <a:buNone/>
            </a:pPr>
            <a:r>
              <a:rPr b="1" lang="en"/>
              <a:t>TIPS FOR SCRIPTS &amp; NOTES</a:t>
            </a:r>
            <a:endParaRPr b="1"/>
          </a:p>
          <a:p>
            <a:pPr indent="0" lvl="0" marL="0" rtl="0" algn="l">
              <a:spcBef>
                <a:spcPts val="1200"/>
              </a:spcBef>
              <a:spcAft>
                <a:spcPts val="0"/>
              </a:spcAft>
              <a:buNone/>
            </a:pPr>
            <a:r>
              <a:rPr b="1" lang="en"/>
              <a:t>We print our script with a blank page next to each page for notes, diagrams for staging etc. We keep all notes in pencil so we can keep </a:t>
            </a:r>
            <a:r>
              <a:rPr b="1" lang="en"/>
              <a:t>changing</a:t>
            </a:r>
            <a:r>
              <a:rPr b="1" lang="en"/>
              <a:t> them as we go on. On the front inside cover we use post-it notes to keep character notes. We can keep adding to these if needed. </a:t>
            </a:r>
            <a:endParaRPr b="1"/>
          </a:p>
          <a:p>
            <a:pPr indent="0" lvl="0" marL="0" rtl="0" algn="l">
              <a:spcBef>
                <a:spcPts val="1200"/>
              </a:spcBef>
              <a:spcAft>
                <a:spcPts val="1200"/>
              </a:spcAft>
              <a:buNone/>
            </a:pPr>
            <a:r>
              <a:t/>
            </a:r>
            <a:endParaRPr b="1"/>
          </a:p>
        </p:txBody>
      </p:sp>
      <p:pic>
        <p:nvPicPr>
          <p:cNvPr id="272" name="Google Shape;272;p46"/>
          <p:cNvPicPr preferRelativeResize="0"/>
          <p:nvPr/>
        </p:nvPicPr>
        <p:blipFill>
          <a:blip r:embed="rId4">
            <a:alphaModFix/>
          </a:blip>
          <a:stretch>
            <a:fillRect/>
          </a:stretch>
        </p:blipFill>
        <p:spPr>
          <a:xfrm rot="310501">
            <a:off x="2446528" y="1778864"/>
            <a:ext cx="3906872" cy="2984323"/>
          </a:xfrm>
          <a:prstGeom prst="rect">
            <a:avLst/>
          </a:prstGeom>
          <a:noFill/>
          <a:ln cap="flat" cmpd="sng" w="28575">
            <a:solidFill>
              <a:srgbClr val="00FFFF"/>
            </a:solidFill>
            <a:prstDash val="solid"/>
            <a:round/>
            <a:headEnd len="sm" w="sm" type="none"/>
            <a:tailEnd len="sm" w="sm" type="none"/>
          </a:ln>
        </p:spPr>
      </p:pic>
      <p:pic>
        <p:nvPicPr>
          <p:cNvPr id="273" name="Google Shape;273;p46"/>
          <p:cNvPicPr preferRelativeResize="0"/>
          <p:nvPr/>
        </p:nvPicPr>
        <p:blipFill>
          <a:blip r:embed="rId5">
            <a:alphaModFix/>
          </a:blip>
          <a:stretch>
            <a:fillRect/>
          </a:stretch>
        </p:blipFill>
        <p:spPr>
          <a:xfrm rot="592589">
            <a:off x="6336791" y="601014"/>
            <a:ext cx="2465843" cy="3371121"/>
          </a:xfrm>
          <a:prstGeom prst="rect">
            <a:avLst/>
          </a:prstGeom>
          <a:noFill/>
          <a:ln cap="flat" cmpd="sng" w="28575">
            <a:solidFill>
              <a:srgbClr val="4A86E8"/>
            </a:solidFill>
            <a:prstDash val="solid"/>
            <a:round/>
            <a:headEnd len="sm" w="sm" type="none"/>
            <a:tailEnd len="sm" w="sm" type="none"/>
          </a:ln>
        </p:spPr>
      </p:pic>
      <p:sp>
        <p:nvSpPr>
          <p:cNvPr id="274" name="Google Shape;274;p46"/>
          <p:cNvSpPr txBox="1"/>
          <p:nvPr/>
        </p:nvSpPr>
        <p:spPr>
          <a:xfrm rot="628876">
            <a:off x="6421905" y="3913097"/>
            <a:ext cx="1899799" cy="491149"/>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lt1"/>
                </a:solidFill>
                <a:latin typeface="Shadows Into Light"/>
                <a:ea typeface="Shadows Into Light"/>
                <a:cs typeface="Shadows Into Light"/>
                <a:sym typeface="Shadows Into Light"/>
              </a:rPr>
              <a:t>Character Notes</a:t>
            </a:r>
            <a:endParaRPr b="1" sz="2000">
              <a:solidFill>
                <a:schemeClr val="lt1"/>
              </a:solidFill>
              <a:latin typeface="Shadows Into Light"/>
              <a:ea typeface="Shadows Into Light"/>
              <a:cs typeface="Shadows Into Light"/>
              <a:sym typeface="Shadows Into Light"/>
            </a:endParaRPr>
          </a:p>
        </p:txBody>
      </p:sp>
      <p:sp>
        <p:nvSpPr>
          <p:cNvPr id="275" name="Google Shape;275;p46"/>
          <p:cNvSpPr txBox="1"/>
          <p:nvPr/>
        </p:nvSpPr>
        <p:spPr>
          <a:xfrm rot="188913">
            <a:off x="2281893" y="4679362"/>
            <a:ext cx="3353662" cy="491226"/>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lt1"/>
                </a:solidFill>
                <a:latin typeface="Shadows Into Light"/>
                <a:ea typeface="Shadows Into Light"/>
                <a:cs typeface="Shadows Into Light"/>
                <a:sym typeface="Shadows Into Light"/>
              </a:rPr>
              <a:t>Blank page for notes</a:t>
            </a:r>
            <a:endParaRPr b="1" sz="2000">
              <a:solidFill>
                <a:schemeClr val="lt1"/>
              </a:solidFill>
              <a:latin typeface="Shadows Into Light"/>
              <a:ea typeface="Shadows Into Light"/>
              <a:cs typeface="Shadows Into Light"/>
              <a:sym typeface="Shadows Into Light"/>
            </a:endParaRPr>
          </a:p>
        </p:txBody>
      </p:sp>
      <p:sp>
        <p:nvSpPr>
          <p:cNvPr id="276" name="Google Shape;276;p46"/>
          <p:cNvSpPr txBox="1"/>
          <p:nvPr/>
        </p:nvSpPr>
        <p:spPr>
          <a:xfrm>
            <a:off x="7530700" y="4876025"/>
            <a:ext cx="1562400" cy="2595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pic>
        <p:nvPicPr>
          <p:cNvPr id="277" name="Google Shape;277;p46"/>
          <p:cNvPicPr preferRelativeResize="0"/>
          <p:nvPr/>
        </p:nvPicPr>
        <p:blipFill rotWithShape="1">
          <a:blip r:embed="rId6">
            <a:alphaModFix/>
          </a:blip>
          <a:srcRect b="31602" l="7333" r="9235" t="36332"/>
          <a:stretch/>
        </p:blipFill>
        <p:spPr>
          <a:xfrm>
            <a:off x="7479975" y="4409491"/>
            <a:ext cx="1717050" cy="65987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81" name="Shape 281"/>
        <p:cNvGrpSpPr/>
        <p:nvPr/>
      </p:nvGrpSpPr>
      <p:grpSpPr>
        <a:xfrm>
          <a:off x="0" y="0"/>
          <a:ext cx="0" cy="0"/>
          <a:chOff x="0" y="0"/>
          <a:chExt cx="0" cy="0"/>
        </a:xfrm>
      </p:grpSpPr>
      <p:sp>
        <p:nvSpPr>
          <p:cNvPr id="282" name="Google Shape;282;p47"/>
          <p:cNvSpPr txBox="1"/>
          <p:nvPr/>
        </p:nvSpPr>
        <p:spPr>
          <a:xfrm>
            <a:off x="319925" y="1505425"/>
            <a:ext cx="8439600" cy="3450300"/>
          </a:xfrm>
          <a:prstGeom prst="rect">
            <a:avLst/>
          </a:prstGeom>
          <a:noFill/>
          <a:ln cap="flat" cmpd="sng" w="28575">
            <a:solidFill>
              <a:srgbClr val="6D9EEB"/>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i="1" lang="en" sz="2400">
                <a:solidFill>
                  <a:srgbClr val="FFFFFF"/>
                </a:solidFill>
                <a:latin typeface="Calibri"/>
                <a:ea typeface="Calibri"/>
                <a:cs typeface="Calibri"/>
                <a:sym typeface="Calibri"/>
              </a:rPr>
              <a:t>This resource is a freebie from </a:t>
            </a:r>
            <a:endParaRPr i="1" sz="2400">
              <a:solidFill>
                <a:srgbClr val="FFFFFF"/>
              </a:solidFill>
              <a:latin typeface="Calibri"/>
              <a:ea typeface="Calibri"/>
              <a:cs typeface="Calibri"/>
              <a:sym typeface="Calibri"/>
            </a:endParaRPr>
          </a:p>
          <a:p>
            <a:pPr indent="0" lvl="0" marL="0" rtl="0" algn="ctr">
              <a:spcBef>
                <a:spcPts val="0"/>
              </a:spcBef>
              <a:spcAft>
                <a:spcPts val="0"/>
              </a:spcAft>
              <a:buNone/>
            </a:pPr>
            <a:r>
              <a:rPr i="1" lang="en" sz="2400" u="sng">
                <a:solidFill>
                  <a:schemeClr val="hlink"/>
                </a:solidFill>
                <a:latin typeface="Calibri"/>
                <a:ea typeface="Calibri"/>
                <a:cs typeface="Calibri"/>
                <a:sym typeface="Calibri"/>
                <a:hlinkClick r:id="rId3"/>
              </a:rPr>
              <a:t>www.the-understudy.org</a:t>
            </a:r>
            <a:endParaRPr i="1" sz="2400">
              <a:solidFill>
                <a:srgbClr val="FFFFFF"/>
              </a:solidFill>
              <a:latin typeface="Calibri"/>
              <a:ea typeface="Calibri"/>
              <a:cs typeface="Calibri"/>
              <a:sym typeface="Calibri"/>
            </a:endParaRPr>
          </a:p>
          <a:p>
            <a:pPr indent="0" lvl="0" marL="0" rtl="0" algn="ctr">
              <a:spcBef>
                <a:spcPts val="0"/>
              </a:spcBef>
              <a:spcAft>
                <a:spcPts val="0"/>
              </a:spcAft>
              <a:buNone/>
            </a:pPr>
            <a:r>
              <a:rPr i="1" lang="en" sz="2400">
                <a:solidFill>
                  <a:srgbClr val="FFFFFF"/>
                </a:solidFill>
                <a:latin typeface="Calibri"/>
                <a:ea typeface="Calibri"/>
                <a:cs typeface="Calibri"/>
                <a:sym typeface="Calibri"/>
              </a:rPr>
              <a:t>It is designed to help you set up your scripts so that you will find working with our slides to explore this play much easier. And you will feel organised before you embark on your exploration. </a:t>
            </a:r>
            <a:endParaRPr i="1" sz="2400">
              <a:solidFill>
                <a:srgbClr val="FFFFFF"/>
              </a:solidFill>
              <a:latin typeface="Calibri"/>
              <a:ea typeface="Calibri"/>
              <a:cs typeface="Calibri"/>
              <a:sym typeface="Calibri"/>
            </a:endParaRPr>
          </a:p>
          <a:p>
            <a:pPr indent="0" lvl="0" marL="0" rtl="0" algn="ctr">
              <a:spcBef>
                <a:spcPts val="0"/>
              </a:spcBef>
              <a:spcAft>
                <a:spcPts val="0"/>
              </a:spcAft>
              <a:buNone/>
            </a:pPr>
            <a:r>
              <a:rPr i="1" lang="en" sz="2400">
                <a:solidFill>
                  <a:srgbClr val="FFFFFF"/>
                </a:solidFill>
                <a:latin typeface="Calibri"/>
                <a:ea typeface="Calibri"/>
                <a:cs typeface="Calibri"/>
                <a:sym typeface="Calibri"/>
              </a:rPr>
              <a:t>The full set of resources are published over a series of dates as we write and publish as we go, due to the time </a:t>
            </a:r>
            <a:r>
              <a:rPr i="1" lang="en" sz="2400">
                <a:solidFill>
                  <a:srgbClr val="FFFFFF"/>
                </a:solidFill>
                <a:latin typeface="Calibri"/>
                <a:ea typeface="Calibri"/>
                <a:cs typeface="Calibri"/>
                <a:sym typeface="Calibri"/>
              </a:rPr>
              <a:t>constraints</a:t>
            </a:r>
            <a:r>
              <a:rPr i="1" lang="en" sz="2400">
                <a:solidFill>
                  <a:srgbClr val="FFFFFF"/>
                </a:solidFill>
                <a:latin typeface="Calibri"/>
                <a:ea typeface="Calibri"/>
                <a:cs typeface="Calibri"/>
                <a:sym typeface="Calibri"/>
              </a:rPr>
              <a:t> of receiving new </a:t>
            </a:r>
            <a:r>
              <a:rPr i="1" lang="en" sz="2400">
                <a:solidFill>
                  <a:srgbClr val="FFFFFF"/>
                </a:solidFill>
                <a:latin typeface="Calibri"/>
                <a:ea typeface="Calibri"/>
                <a:cs typeface="Calibri"/>
                <a:sym typeface="Calibri"/>
              </a:rPr>
              <a:t>material</a:t>
            </a:r>
            <a:r>
              <a:rPr i="1" lang="en" sz="2400">
                <a:solidFill>
                  <a:srgbClr val="FFFFFF"/>
                </a:solidFill>
                <a:latin typeface="Calibri"/>
                <a:ea typeface="Calibri"/>
                <a:cs typeface="Calibri"/>
                <a:sym typeface="Calibri"/>
              </a:rPr>
              <a:t> each September. For more details, go to:</a:t>
            </a:r>
            <a:endParaRPr i="1" sz="2400">
              <a:solidFill>
                <a:srgbClr val="FFFFFF"/>
              </a:solidFill>
              <a:latin typeface="Calibri"/>
              <a:ea typeface="Calibri"/>
              <a:cs typeface="Calibri"/>
              <a:sym typeface="Calibri"/>
            </a:endParaRPr>
          </a:p>
          <a:p>
            <a:pPr indent="0" lvl="0" marL="0" rtl="0" algn="ctr">
              <a:spcBef>
                <a:spcPts val="0"/>
              </a:spcBef>
              <a:spcAft>
                <a:spcPts val="0"/>
              </a:spcAft>
              <a:buNone/>
            </a:pPr>
            <a:r>
              <a:rPr i="1" lang="en" sz="1900" u="sng">
                <a:solidFill>
                  <a:schemeClr val="hlink"/>
                </a:solidFill>
                <a:latin typeface="Calibri"/>
                <a:ea typeface="Calibri"/>
                <a:cs typeface="Calibri"/>
                <a:sym typeface="Calibri"/>
                <a:hlinkClick r:id="rId4"/>
              </a:rPr>
              <a:t>https://www.the-understudy.org/igcsedramapre-release</a:t>
            </a:r>
            <a:endParaRPr i="1" sz="1900">
              <a:solidFill>
                <a:srgbClr val="FFFFFF"/>
              </a:solidFill>
              <a:latin typeface="Calibri"/>
              <a:ea typeface="Calibri"/>
              <a:cs typeface="Calibri"/>
              <a:sym typeface="Calibri"/>
            </a:endParaRPr>
          </a:p>
          <a:p>
            <a:pPr indent="0" lvl="0" marL="0" rtl="0" algn="ctr">
              <a:spcBef>
                <a:spcPts val="0"/>
              </a:spcBef>
              <a:spcAft>
                <a:spcPts val="0"/>
              </a:spcAft>
              <a:buNone/>
            </a:pPr>
            <a:r>
              <a:t/>
            </a:r>
            <a:endParaRPr i="1" sz="1900">
              <a:solidFill>
                <a:srgbClr val="FFFFFF"/>
              </a:solidFill>
              <a:latin typeface="Calibri"/>
              <a:ea typeface="Calibri"/>
              <a:cs typeface="Calibri"/>
              <a:sym typeface="Calibri"/>
            </a:endParaRPr>
          </a:p>
          <a:p>
            <a:pPr indent="0" lvl="0" marL="0" rtl="0" algn="l">
              <a:spcBef>
                <a:spcPts val="0"/>
              </a:spcBef>
              <a:spcAft>
                <a:spcPts val="0"/>
              </a:spcAft>
              <a:buNone/>
            </a:pPr>
            <a:r>
              <a:t/>
            </a:r>
            <a:endParaRPr sz="2400">
              <a:solidFill>
                <a:srgbClr val="FFFFFF"/>
              </a:solidFill>
              <a:latin typeface="Calibri"/>
              <a:ea typeface="Calibri"/>
              <a:cs typeface="Calibri"/>
              <a:sym typeface="Calibri"/>
            </a:endParaRPr>
          </a:p>
        </p:txBody>
      </p:sp>
      <p:pic>
        <p:nvPicPr>
          <p:cNvPr id="283" name="Google Shape;283;p47"/>
          <p:cNvPicPr preferRelativeResize="0"/>
          <p:nvPr/>
        </p:nvPicPr>
        <p:blipFill rotWithShape="1">
          <a:blip r:embed="rId5">
            <a:alphaModFix/>
          </a:blip>
          <a:srcRect b="33830" l="0" r="0" t="32768"/>
          <a:stretch/>
        </p:blipFill>
        <p:spPr>
          <a:xfrm>
            <a:off x="1662325" y="-170500"/>
            <a:ext cx="5754800" cy="1922050"/>
          </a:xfrm>
          <a:prstGeom prst="rect">
            <a:avLst/>
          </a:prstGeom>
          <a:noFill/>
          <a:ln>
            <a:noFill/>
          </a:ln>
        </p:spPr>
      </p:pic>
      <p:sp>
        <p:nvSpPr>
          <p:cNvPr id="284" name="Google Shape;284;p47"/>
          <p:cNvSpPr txBox="1"/>
          <p:nvPr/>
        </p:nvSpPr>
        <p:spPr>
          <a:xfrm>
            <a:off x="7530700" y="4876025"/>
            <a:ext cx="1562400" cy="2595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pic>
        <p:nvPicPr>
          <p:cNvPr id="285" name="Google Shape;285;p47"/>
          <p:cNvPicPr preferRelativeResize="0"/>
          <p:nvPr/>
        </p:nvPicPr>
        <p:blipFill rotWithShape="1">
          <a:blip r:embed="rId6">
            <a:alphaModFix/>
          </a:blip>
          <a:srcRect b="31602" l="7333" r="9235" t="36332"/>
          <a:stretch/>
        </p:blipFill>
        <p:spPr>
          <a:xfrm>
            <a:off x="7479975" y="4409491"/>
            <a:ext cx="1717050" cy="65987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p27" title="1.jpg"/>
          <p:cNvPicPr preferRelativeResize="0"/>
          <p:nvPr/>
        </p:nvPicPr>
        <p:blipFill>
          <a:blip r:embed="rId3">
            <a:alphaModFix/>
          </a:blip>
          <a:stretch>
            <a:fillRect/>
          </a:stretch>
        </p:blipFill>
        <p:spPr>
          <a:xfrm>
            <a:off x="0" y="0"/>
            <a:ext cx="9143971" cy="5143500"/>
          </a:xfrm>
          <a:prstGeom prst="rect">
            <a:avLst/>
          </a:prstGeom>
          <a:noFill/>
          <a:ln>
            <a:noFill/>
          </a:ln>
        </p:spPr>
      </p:pic>
      <p:sp>
        <p:nvSpPr>
          <p:cNvPr id="118" name="Google Shape;118;p27"/>
          <p:cNvSpPr txBox="1"/>
          <p:nvPr/>
        </p:nvSpPr>
        <p:spPr>
          <a:xfrm>
            <a:off x="7667075" y="560850"/>
            <a:ext cx="1476900" cy="4021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800">
                <a:solidFill>
                  <a:srgbClr val="00FF00"/>
                </a:solidFill>
                <a:latin typeface="Caveat Brush"/>
                <a:ea typeface="Caveat Brush"/>
                <a:cs typeface="Caveat Brush"/>
                <a:sym typeface="Caveat Brush"/>
              </a:rPr>
              <a:t>MUSIC OPTIONS</a:t>
            </a:r>
            <a:endParaRPr sz="1800" u="sng">
              <a:solidFill>
                <a:srgbClr val="00FF00"/>
              </a:solidFill>
              <a:latin typeface="Caveat Brush"/>
              <a:ea typeface="Caveat Brush"/>
              <a:cs typeface="Caveat Brush"/>
              <a:sym typeface="Caveat Brush"/>
            </a:endParaRPr>
          </a:p>
          <a:p>
            <a:pPr indent="-342900" lvl="0" marL="457200" rtl="0" algn="l">
              <a:spcBef>
                <a:spcPts val="0"/>
              </a:spcBef>
              <a:spcAft>
                <a:spcPts val="0"/>
              </a:spcAft>
              <a:buClr>
                <a:srgbClr val="00FF00"/>
              </a:buClr>
              <a:buSzPts val="1800"/>
              <a:buFont typeface="Caveat Brush"/>
              <a:buChar char="●"/>
            </a:pPr>
            <a:r>
              <a:rPr lang="en" sz="1800" u="sng">
                <a:solidFill>
                  <a:srgbClr val="00FF00"/>
                </a:solidFill>
                <a:latin typeface="Caveat Brush"/>
                <a:ea typeface="Caveat Brush"/>
                <a:cs typeface="Caveat Brush"/>
                <a:sym typeface="Caveat Brush"/>
                <a:hlinkClick r:id="rId4">
                  <a:extLst>
                    <a:ext uri="{A12FA001-AC4F-418D-AE19-62706E023703}">
                      <ahyp:hlinkClr val="tx"/>
                    </a:ext>
                  </a:extLst>
                </a:hlinkClick>
              </a:rPr>
              <a:t>Frozen in Time - Dystopian Dark Ambience</a:t>
            </a:r>
            <a:endParaRPr sz="1800" u="sng">
              <a:solidFill>
                <a:srgbClr val="00FF00"/>
              </a:solidFill>
              <a:latin typeface="Caveat Brush"/>
              <a:ea typeface="Caveat Brush"/>
              <a:cs typeface="Caveat Brush"/>
              <a:sym typeface="Caveat Brush"/>
            </a:endParaRPr>
          </a:p>
          <a:p>
            <a:pPr indent="-342900" lvl="0" marL="457200" rtl="0" algn="l">
              <a:lnSpc>
                <a:spcPct val="100000"/>
              </a:lnSpc>
              <a:spcBef>
                <a:spcPts val="0"/>
              </a:spcBef>
              <a:spcAft>
                <a:spcPts val="0"/>
              </a:spcAft>
              <a:buClr>
                <a:srgbClr val="00FF00"/>
              </a:buClr>
              <a:buSzPts val="1800"/>
              <a:buFont typeface="Caveat Brush"/>
              <a:buChar char="●"/>
            </a:pPr>
            <a:r>
              <a:rPr lang="en" sz="1800" u="sng">
                <a:solidFill>
                  <a:srgbClr val="00FF00"/>
                </a:solidFill>
                <a:latin typeface="Caveat Brush"/>
                <a:ea typeface="Caveat Brush"/>
                <a:cs typeface="Caveat Brush"/>
                <a:sym typeface="Caveat Brush"/>
                <a:hlinkClick r:id="rId5">
                  <a:extLst>
                    <a:ext uri="{A12FA001-AC4F-418D-AE19-62706E023703}">
                      <ahyp:hlinkClr val="tx"/>
                    </a:ext>
                  </a:extLst>
                </a:hlinkClick>
              </a:rPr>
              <a:t>Night City Market</a:t>
            </a:r>
            <a:endParaRPr sz="1800" u="sng">
              <a:solidFill>
                <a:srgbClr val="00FF00"/>
              </a:solidFill>
              <a:latin typeface="Caveat Brush"/>
              <a:ea typeface="Caveat Brush"/>
              <a:cs typeface="Caveat Brush"/>
              <a:sym typeface="Caveat Brush"/>
            </a:endParaRPr>
          </a:p>
          <a:p>
            <a:pPr indent="-342900" lvl="0" marL="457200" rtl="0" algn="l">
              <a:lnSpc>
                <a:spcPct val="100000"/>
              </a:lnSpc>
              <a:spcBef>
                <a:spcPts val="0"/>
              </a:spcBef>
              <a:spcAft>
                <a:spcPts val="0"/>
              </a:spcAft>
              <a:buClr>
                <a:srgbClr val="00FF00"/>
              </a:buClr>
              <a:buSzPts val="1800"/>
              <a:buFont typeface="Caveat Brush"/>
              <a:buChar char="●"/>
            </a:pPr>
            <a:r>
              <a:rPr lang="en" sz="1800" u="sng">
                <a:solidFill>
                  <a:srgbClr val="00FF00"/>
                </a:solidFill>
                <a:latin typeface="Caveat Brush"/>
                <a:ea typeface="Caveat Brush"/>
                <a:cs typeface="Caveat Brush"/>
                <a:sym typeface="Caveat Brush"/>
                <a:hlinkClick r:id="rId6">
                  <a:extLst>
                    <a:ext uri="{A12FA001-AC4F-418D-AE19-62706E023703}">
                      <ahyp:hlinkClr val="tx"/>
                    </a:ext>
                  </a:extLst>
                </a:hlinkClick>
              </a:rPr>
              <a:t>SECTOR COMPILATION | 6 Hour Dystopian</a:t>
            </a:r>
            <a:endParaRPr sz="1800" u="sng">
              <a:solidFill>
                <a:srgbClr val="00FF00"/>
              </a:solidFill>
              <a:latin typeface="Caveat Brush"/>
              <a:ea typeface="Caveat Brush"/>
              <a:cs typeface="Caveat Brush"/>
              <a:sym typeface="Caveat Brush"/>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2" name="Shape 122"/>
        <p:cNvGrpSpPr/>
        <p:nvPr/>
      </p:nvGrpSpPr>
      <p:grpSpPr>
        <a:xfrm>
          <a:off x="0" y="0"/>
          <a:ext cx="0" cy="0"/>
          <a:chOff x="0" y="0"/>
          <a:chExt cx="0" cy="0"/>
        </a:xfrm>
      </p:grpSpPr>
      <p:pic>
        <p:nvPicPr>
          <p:cNvPr id="123" name="Google Shape;123;p28" title="1.png"/>
          <p:cNvPicPr preferRelativeResize="0"/>
          <p:nvPr/>
        </p:nvPicPr>
        <p:blipFill>
          <a:blip r:embed="rId3">
            <a:alphaModFix/>
          </a:blip>
          <a:stretch>
            <a:fillRect/>
          </a:stretch>
        </p:blipFill>
        <p:spPr>
          <a:xfrm>
            <a:off x="1" y="0"/>
            <a:ext cx="9144000" cy="514350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7" name="Shape 127"/>
        <p:cNvGrpSpPr/>
        <p:nvPr/>
      </p:nvGrpSpPr>
      <p:grpSpPr>
        <a:xfrm>
          <a:off x="0" y="0"/>
          <a:ext cx="0" cy="0"/>
          <a:chOff x="0" y="0"/>
          <a:chExt cx="0" cy="0"/>
        </a:xfrm>
      </p:grpSpPr>
      <p:pic>
        <p:nvPicPr>
          <p:cNvPr id="128" name="Google Shape;128;p29" title="2.png"/>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2" name="Shape 132"/>
        <p:cNvGrpSpPr/>
        <p:nvPr/>
      </p:nvGrpSpPr>
      <p:grpSpPr>
        <a:xfrm>
          <a:off x="0" y="0"/>
          <a:ext cx="0" cy="0"/>
          <a:chOff x="0" y="0"/>
          <a:chExt cx="0" cy="0"/>
        </a:xfrm>
      </p:grpSpPr>
      <p:pic>
        <p:nvPicPr>
          <p:cNvPr id="133" name="Google Shape;133;p30" title="3.png"/>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7" name="Shape 137"/>
        <p:cNvGrpSpPr/>
        <p:nvPr/>
      </p:nvGrpSpPr>
      <p:grpSpPr>
        <a:xfrm>
          <a:off x="0" y="0"/>
          <a:ext cx="0" cy="0"/>
          <a:chOff x="0" y="0"/>
          <a:chExt cx="0" cy="0"/>
        </a:xfrm>
      </p:grpSpPr>
      <p:pic>
        <p:nvPicPr>
          <p:cNvPr id="138" name="Google Shape;138;p31" title="4.png"/>
          <p:cNvPicPr preferRelativeResize="0"/>
          <p:nvPr/>
        </p:nvPicPr>
        <p:blipFill>
          <a:blip r:embed="rId3">
            <a:alphaModFix/>
          </a:blip>
          <a:stretch>
            <a:fillRect/>
          </a:stretch>
        </p:blipFill>
        <p:spPr>
          <a:xfrm>
            <a:off x="270938" y="152400"/>
            <a:ext cx="8602133" cy="4838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2" name="Shape 142"/>
        <p:cNvGrpSpPr/>
        <p:nvPr/>
      </p:nvGrpSpPr>
      <p:grpSpPr>
        <a:xfrm>
          <a:off x="0" y="0"/>
          <a:ext cx="0" cy="0"/>
          <a:chOff x="0" y="0"/>
          <a:chExt cx="0" cy="0"/>
        </a:xfrm>
      </p:grpSpPr>
      <p:pic>
        <p:nvPicPr>
          <p:cNvPr id="143" name="Google Shape;143;p32" title="5.png"/>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7" name="Shape 147"/>
        <p:cNvGrpSpPr/>
        <p:nvPr/>
      </p:nvGrpSpPr>
      <p:grpSpPr>
        <a:xfrm>
          <a:off x="0" y="0"/>
          <a:ext cx="0" cy="0"/>
          <a:chOff x="0" y="0"/>
          <a:chExt cx="0" cy="0"/>
        </a:xfrm>
      </p:grpSpPr>
      <p:pic>
        <p:nvPicPr>
          <p:cNvPr id="148" name="Google Shape;148;p33" title="6.png"/>
          <p:cNvPicPr preferRelativeResize="0"/>
          <p:nvPr/>
        </p:nvPicPr>
        <p:blipFill>
          <a:blip r:embed="rId3">
            <a:alphaModFix/>
          </a:blip>
          <a:stretch>
            <a:fillRect/>
          </a:stretch>
        </p:blipFill>
        <p:spPr>
          <a:xfrm>
            <a:off x="270925" y="152400"/>
            <a:ext cx="8602133" cy="48387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